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media/image1.png" ContentType="image/png"/>
  <Override PartName="/ppt/media/image2.png" ContentType="image/png"/>
  <Override PartName="/ppt/media/image10.png" ContentType="image/png"/>
  <Override PartName="/ppt/media/image3.png" ContentType="image/png"/>
  <Override PartName="/ppt/media/image11.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58.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54.xml" ContentType="application/vnd.openxmlformats-officedocument.presentationml.slideLayout+xml"/>
  <Override PartName="/ppt/slideLayouts/slideLayout88.xml" ContentType="application/vnd.openxmlformats-officedocument.presentationml.slideLayout+xml"/>
  <Override PartName="/ppt/slideLayouts/slideLayout42.xml" ContentType="application/vnd.openxmlformats-officedocument.presentationml.slideLayout+xml"/>
  <Override PartName="/ppt/slideLayouts/slideLayout76.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55.xml" ContentType="application/vnd.openxmlformats-officedocument.presentationml.slideLayout+xml"/>
  <Override PartName="/ppt/slideLayouts/slideLayout89.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_rels/slideLayout81.xml.rels" ContentType="application/vnd.openxmlformats-package.relationships+xml"/>
  <Override PartName="/ppt/slideLayouts/_rels/slideLayout80.xml.rels" ContentType="application/vnd.openxmlformats-package.relationships+xml"/>
  <Override PartName="/ppt/slideLayouts/_rels/slideLayout83.xml.rels" ContentType="application/vnd.openxmlformats-package.relationships+xml"/>
  <Override PartName="/ppt/slideLayouts/_rels/slideLayout71.xml.rels" ContentType="application/vnd.openxmlformats-package.relationships+xml"/>
  <Override PartName="/ppt/slideLayouts/_rels/slideLayout93.xml.rels" ContentType="application/vnd.openxmlformats-package.relationships+xml"/>
  <Override PartName="/ppt/slideLayouts/_rels/slideLayout90.xml.rels" ContentType="application/vnd.openxmlformats-package.relationships+xml"/>
  <Override PartName="/ppt/slideLayouts/_rels/slideLayout92.xml.rels" ContentType="application/vnd.openxmlformats-package.relationships+xml"/>
  <Override PartName="/ppt/slideLayouts/_rels/slideLayout82.xml.rels" ContentType="application/vnd.openxmlformats-package.relationships+xml"/>
  <Override PartName="/ppt/slideLayouts/_rels/slideLayout84.xml.rels" ContentType="application/vnd.openxmlformats-package.relationships+xml"/>
  <Override PartName="/ppt/slideLayouts/_rels/slideLayout50.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0.xml.rels" ContentType="application/vnd.openxmlformats-package.relationships+xml"/>
  <Override PartName="/ppt/slideLayouts/_rels/slideLayout96.xml.rels" ContentType="application/vnd.openxmlformats-package.relationships+xml"/>
  <Override PartName="/ppt/slideLayouts/_rels/slideLayout62.xml.rels" ContentType="application/vnd.openxmlformats-package.relationships+xml"/>
  <Override PartName="/ppt/slideLayouts/_rels/slideLayout65.xml.rels" ContentType="application/vnd.openxmlformats-package.relationships+xml"/>
  <Override PartName="/ppt/slideLayouts/_rels/slideLayout31.xml.rels" ContentType="application/vnd.openxmlformats-package.relationships+xml"/>
  <Override PartName="/ppt/slideLayouts/_rels/slideLayout95.xml.rels" ContentType="application/vnd.openxmlformats-package.relationships+xml"/>
  <Override PartName="/ppt/slideLayouts/_rels/slideLayout61.xml.rels" ContentType="application/vnd.openxmlformats-package.relationships+xml"/>
  <Override PartName="/ppt/slideLayouts/_rels/slideLayout64.xml.rels" ContentType="application/vnd.openxmlformats-package.relationships+xml"/>
  <Override PartName="/ppt/slideLayouts/_rels/slideLayout30.xml.rels" ContentType="application/vnd.openxmlformats-package.relationships+xml"/>
  <Override PartName="/ppt/slideLayouts/_rels/slideLayout63.xml.rels" ContentType="application/vnd.openxmlformats-package.relationships+xml"/>
  <Override PartName="/ppt/slideLayouts/_rels/slideLayout60.xml.rels" ContentType="application/vnd.openxmlformats-package.relationships+xml"/>
  <Override PartName="/ppt/slideLayouts/_rels/slideLayout94.xml.rels" ContentType="application/vnd.openxmlformats-package.relationships+xml"/>
  <Override PartName="/ppt/slideLayouts/_rels/slideLayout91.xml.rels" ContentType="application/vnd.openxmlformats-package.relationships+xml"/>
  <Override PartName="/ppt/slideLayouts/_rels/slideLayout87.xml.rels" ContentType="application/vnd.openxmlformats-package.relationships+xml"/>
  <Override PartName="/ppt/slideLayouts/_rels/slideLayout53.xml.rels" ContentType="application/vnd.openxmlformats-package.relationships+xml"/>
  <Override PartName="/ppt/slideLayouts/_rels/slideLayout86.xml.rels" ContentType="application/vnd.openxmlformats-package.relationships+xml"/>
  <Override PartName="/ppt/slideLayouts/_rels/slideLayout52.xml.rels" ContentType="application/vnd.openxmlformats-package.relationships+xml"/>
  <Override PartName="/ppt/slideLayouts/_rels/slideLayout85.xml.rels" ContentType="application/vnd.openxmlformats-package.relationships+xml"/>
  <Override PartName="/ppt/slideLayouts/_rels/slideLayout51.xml.rels" ContentType="application/vnd.openxmlformats-package.relationships+xml"/>
  <Override PartName="/ppt/slideLayouts/_rels/slideLayout74.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68.xml.rels" ContentType="application/vnd.openxmlformats-package.relationships+xml"/>
  <Override PartName="/ppt/slideLayouts/_rels/slideLayout34.xml.rels" ContentType="application/vnd.openxmlformats-package.relationships+xml"/>
  <Override PartName="/ppt/slideLayouts/_rels/slideLayout36.xml.rels" ContentType="application/vnd.openxmlformats-package.relationships+xml"/>
  <Override PartName="/ppt/slideLayouts/_rels/slideLayout67.xml.rels" ContentType="application/vnd.openxmlformats-package.relationships+xml"/>
  <Override PartName="/ppt/slideLayouts/_rels/slideLayout33.xml.rels" ContentType="application/vnd.openxmlformats-package.relationships+xml"/>
  <Override PartName="/ppt/slideLayouts/_rels/slideLayout35.xml.rels" ContentType="application/vnd.openxmlformats-package.relationships+xml"/>
  <Override PartName="/ppt/slideLayouts/_rels/slideLayout69.xml.rels" ContentType="application/vnd.openxmlformats-package.relationships+xml"/>
  <Override PartName="/ppt/slideLayouts/_rels/slideLayout66.xml.rels" ContentType="application/vnd.openxmlformats-package.relationships+xml"/>
  <Override PartName="/ppt/slideLayouts/_rels/slideLayout32.xml.rels" ContentType="application/vnd.openxmlformats-package.relationships+xml"/>
  <Override PartName="/ppt/slideLayouts/_rels/slideLayout17.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47.xml.rels" ContentType="application/vnd.openxmlformats-package.relationships+xml"/>
  <Override PartName="/ppt/slideLayouts/_rels/slideLayout16.xml.rels" ContentType="application/vnd.openxmlformats-package.relationships+xml"/>
  <Override PartName="/ppt/slideLayouts/_rels/slideLayout1.xml.rels" ContentType="application/vnd.openxmlformats-package.relationships+xml"/>
  <Override PartName="/ppt/slideLayouts/_rels/slideLayout45.xml.rels" ContentType="application/vnd.openxmlformats-package.relationships+xml"/>
  <Override PartName="/ppt/slideLayouts/_rels/slideLayout11.xml.rels" ContentType="application/vnd.openxmlformats-package.relationships+xml"/>
  <Override PartName="/ppt/slideLayouts/_rels/slideLayout79.xml.rels" ContentType="application/vnd.openxmlformats-package.relationships+xml"/>
  <Override PartName="/ppt/slideLayouts/_rels/slideLayout14.xml.rels" ContentType="application/vnd.openxmlformats-package.relationships+xml"/>
  <Override PartName="/ppt/slideLayouts/_rels/slideLayout48.xml.rels" ContentType="application/vnd.openxmlformats-package.relationships+xml"/>
  <Override PartName="/ppt/slideLayouts/_rels/slideLayout10.xml.rels" ContentType="application/vnd.openxmlformats-package.relationships+xml"/>
  <Override PartName="/ppt/slideLayouts/_rels/slideLayout44.xml.rels" ContentType="application/vnd.openxmlformats-package.relationships+xml"/>
  <Override PartName="/ppt/slideLayouts/_rels/slideLayout78.xml.rels" ContentType="application/vnd.openxmlformats-package.relationships+xml"/>
  <Override PartName="/ppt/slideLayouts/_rels/slideLayout12.xml.rels" ContentType="application/vnd.openxmlformats-package.relationships+xml"/>
  <Override PartName="/ppt/slideLayouts/_rels/slideLayout46.xml.rels" ContentType="application/vnd.openxmlformats-package.relationships+xml"/>
  <Override PartName="/ppt/slideLayouts/_rels/slideLayout49.xml.rels" ContentType="application/vnd.openxmlformats-package.relationships+xml"/>
  <Override PartName="/ppt/slideLayouts/_rels/slideLayout15.xml.rels" ContentType="application/vnd.openxmlformats-package.relationships+xml"/>
  <Override PartName="/ppt/slideLayouts/_rels/slideLayout77.xml.rels" ContentType="application/vnd.openxmlformats-package.relationships+xml"/>
  <Override PartName="/ppt/slideLayouts/_rels/slideLayout43.xml.rels" ContentType="application/vnd.openxmlformats-package.relationships+xml"/>
  <Override PartName="/ppt/slideLayouts/_rels/slideLayout75.xml.rels" ContentType="application/vnd.openxmlformats-package.relationships+xml"/>
  <Override PartName="/ppt/slideLayouts/_rels/slideLayout41.xml.rels" ContentType="application/vnd.openxmlformats-package.relationships+xml"/>
  <Override PartName="/ppt/slideLayouts/_rels/slideLayout2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20.xml.rels" ContentType="application/vnd.openxmlformats-package.relationships+xml"/>
  <Override PartName="/ppt/slideLayouts/_rels/slideLayout54.xml.rels" ContentType="application/vnd.openxmlformats-package.relationships+xml"/>
  <Override PartName="/ppt/slideLayouts/_rels/slideLayout88.xml.rels" ContentType="application/vnd.openxmlformats-package.relationships+xml"/>
  <Override PartName="/ppt/slideLayouts/_rels/slideLayout26.xml.rels" ContentType="application/vnd.openxmlformats-package.relationships+xml"/>
  <Override PartName="/ppt/slideLayouts/_rels/slideLayout57.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55.xml.rels" ContentType="application/vnd.openxmlformats-package.relationships+xml"/>
  <Override PartName="/ppt/slideLayouts/_rels/slideLayout89.xml.rels" ContentType="application/vnd.openxmlformats-package.relationships+xml"/>
  <Override PartName="/ppt/slideLayouts/_rels/slideLayout27.xml.rels" ContentType="application/vnd.openxmlformats-package.relationships+xml"/>
  <Override PartName="/ppt/slideLayouts/_rels/slideLayout59.xml.rels" ContentType="application/vnd.openxmlformats-package.relationships+xml"/>
  <Override PartName="/ppt/slideLayouts/_rels/slideLayout25.xml.rels" ContentType="application/vnd.openxmlformats-package.relationships+xml"/>
  <Override PartName="/ppt/slideLayouts/_rels/slideLayout22.xml.rels" ContentType="application/vnd.openxmlformats-package.relationships+xml"/>
  <Override PartName="/ppt/slideLayouts/_rels/slideLayout56.xml.rels" ContentType="application/vnd.openxmlformats-package.relationships+xml"/>
  <Override PartName="/ppt/slideLayouts/_rels/slideLayout9.xml.rels" ContentType="application/vnd.openxmlformats-package.relationships+xml"/>
  <Override PartName="/ppt/slideLayouts/_rels/slideLayout18.xml.rels" ContentType="application/vnd.openxmlformats-package.relationships+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28.xml.rels" ContentType="application/vnd.openxmlformats-package.relationships+xml"/>
  <Override PartName="/ppt/slideLayouts/_rels/slideLayout42.xml.rels" ContentType="application/vnd.openxmlformats-package.relationships+xml"/>
  <Override PartName="/ppt/slideLayouts/_rels/slideLayout76.xml.rels" ContentType="application/vnd.openxmlformats-package.relationships+xml"/>
  <Override PartName="/ppt/slideLayouts/_rels/slideLayout7.xml.rels" ContentType="application/vnd.openxmlformats-package.relationships+xml"/>
  <Override PartName="/ppt/slideLayouts/slideLayout4.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5.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1.xml" ContentType="application/vnd.openxmlformats-officedocument.presentationml.slideLayout+xml"/>
  <Override PartName="/ppt/slideLayouts/slideLayout75.xml" ContentType="application/vnd.openxmlformats-officedocument.presentationml.slideLayout+xml"/>
  <Override PartName="/ppt/slideLayouts/slideLayout43.xml" ContentType="application/vnd.openxmlformats-officedocument.presentationml.slideLayout+xml"/>
  <Override PartName="/ppt/slideLayouts/slideLayout77.xml" ContentType="application/vnd.openxmlformats-officedocument.presentationml.slideLayout+xml"/>
  <Override PartName="/ppt/slideLayouts/slideLayout44.xml" ContentType="application/vnd.openxmlformats-officedocument.presentationml.slideLayout+xml"/>
  <Override PartName="/ppt/slideLayouts/slideLayout1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48.xml" ContentType="application/vnd.openxmlformats-officedocument.presentationml.slideLayout+xml"/>
  <Override PartName="/ppt/slideLayouts/slideLayout45.xml" ContentType="application/vnd.openxmlformats-officedocument.presentationml.slideLayout+xml"/>
  <Override PartName="/ppt/slideLayouts/slideLayout11.xml" ContentType="application/vnd.openxmlformats-officedocument.presentationml.slideLayout+xml"/>
  <Override PartName="/ppt/slideLayouts/slideLayout79.xml" ContentType="application/vnd.openxmlformats-officedocument.presentationml.slideLayout+xml"/>
  <Override PartName="/ppt/slideLayouts/slideLayout15.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47.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slideLayouts/slideLayout66.xml" ContentType="application/vnd.openxmlformats-officedocument.presentationml.slideLayout+xml"/>
  <Override PartName="/ppt/slideLayouts/slideLayout69.xml" ContentType="application/vnd.openxmlformats-officedocument.presentationml.slideLayout+xml"/>
  <Override PartName="/ppt/slideLayouts/slideLayout35.xml" ContentType="application/vnd.openxmlformats-officedocument.presentationml.slideLayout+xml"/>
  <Override PartName="/ppt/slideLayouts/slideLayout33.xml" ContentType="application/vnd.openxmlformats-officedocument.presentationml.slideLayout+xml"/>
  <Override PartName="/ppt/slideLayouts/slideLayout67.xml" ContentType="application/vnd.openxmlformats-officedocument.presentationml.slideLayout+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slideLayouts/slideLayout68.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74.xml" ContentType="application/vnd.openxmlformats-officedocument.presentationml.slideLayout+xml"/>
  <Override PartName="/ppt/slideLayouts/slideLayout51.xml" ContentType="application/vnd.openxmlformats-officedocument.presentationml.slideLayout+xml"/>
  <Override PartName="/ppt/slideLayouts/slideLayout85.xml" ContentType="application/vnd.openxmlformats-officedocument.presentationml.slideLayout+xml"/>
  <Override PartName="/ppt/slideLayouts/slideLayout52.xml" ContentType="application/vnd.openxmlformats-officedocument.presentationml.slideLayout+xml"/>
  <Override PartName="/ppt/slideLayouts/slideLayout86.xml" ContentType="application/vnd.openxmlformats-officedocument.presentationml.slideLayout+xml"/>
  <Override PartName="/ppt/slideLayouts/slideLayout53.xml" ContentType="application/vnd.openxmlformats-officedocument.presentationml.slideLayout+xml"/>
  <Override PartName="/ppt/slideLayouts/slideLayout87.xml" ContentType="application/vnd.openxmlformats-officedocument.presentationml.slideLayout+xml"/>
  <Override PartName="/ppt/slideLayouts/slideLayout91.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63.xml" ContentType="application/vnd.openxmlformats-officedocument.presentationml.slideLayout+xml"/>
  <Override PartName="/ppt/slideLayouts/slideLayout30.xml" ContentType="application/vnd.openxmlformats-officedocument.presentationml.slideLayout+xml"/>
  <Override PartName="/ppt/slideLayouts/slideLayout64.xml" ContentType="application/vnd.openxmlformats-officedocument.presentationml.slideLayout+xml"/>
  <Override PartName="/ppt/slideLayouts/slideLayout61.xml" ContentType="application/vnd.openxmlformats-officedocument.presentationml.slideLayout+xml"/>
  <Override PartName="/ppt/slideLayouts/slideLayout95.xml" ContentType="application/vnd.openxmlformats-officedocument.presentationml.slideLayout+xml"/>
  <Override PartName="/ppt/slideLayouts/slideLayout31.xml" ContentType="application/vnd.openxmlformats-officedocument.presentationml.slideLayout+xml"/>
  <Override PartName="/ppt/slideLayouts/slideLayout65.xml" ContentType="application/vnd.openxmlformats-officedocument.presentationml.slideLayout+xml"/>
  <Override PartName="/ppt/slideLayouts/slideLayout62.xml" ContentType="application/vnd.openxmlformats-officedocument.presentationml.slideLayout+xml"/>
  <Override PartName="/ppt/slideLayouts/slideLayout96.xml" ContentType="application/vnd.openxmlformats-officedocument.presentationml.slideLayout+xml"/>
  <Override PartName="/ppt/slideLayouts/slideLayout70.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50.xml" ContentType="application/vnd.openxmlformats-officedocument.presentationml.slideLayout+xml"/>
  <Override PartName="/ppt/slideLayouts/slideLayout84.xml" ContentType="application/vnd.openxmlformats-officedocument.presentationml.slideLayout+xml"/>
  <Override PartName="/ppt/slideLayouts/slideLayout82.xml" ContentType="application/vnd.openxmlformats-officedocument.presentationml.slideLayout+xml"/>
  <Override PartName="/ppt/slideLayouts/slideLayout92.xml" ContentType="application/vnd.openxmlformats-officedocument.presentationml.slideLayout+xml"/>
  <Override PartName="/ppt/slideLayouts/slideLayout90.xml" ContentType="application/vnd.openxmlformats-officedocument.presentationml.slideLayout+xml"/>
  <Override PartName="/ppt/slideLayouts/slideLayout93.xml" ContentType="application/vnd.openxmlformats-officedocument.presentationml.slideLayout+xml"/>
  <Override PartName="/ppt/slideLayouts/slideLayout71.xml" ContentType="application/vnd.openxmlformats-officedocument.presentationml.slideLayout+xml"/>
  <Override PartName="/ppt/slideLayouts/slideLayout83.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_rels/notesSlide17.xml.rels" ContentType="application/vnd.openxmlformats-package.relationships+xml"/>
  <Override PartName="/ppt/notesSlides/_rels/notesSlide12.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3.xml.rels" ContentType="application/vnd.openxmlformats-package.relationships+xml"/>
  <Override PartName="/ppt/notesSlides/_rels/notesSlide23.xml.rels" ContentType="application/vnd.openxmlformats-package.relationships+xml"/>
  <Override PartName="/ppt/notesSlides/_rels/notesSlide2.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_rels/notesSlide10.xml.rels" ContentType="application/vnd.openxmlformats-package.relationships+xml"/>
  <Override PartName="/ppt/notesSlides/_rels/notesSlide1.xml.rels" ContentType="application/vnd.openxmlformats-package.relationship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chemeClr val="dk1"/>
                </a:solidFill>
                <a:latin typeface="Arial"/>
              </a:rPr>
              <a:t>Klicka för att </a:t>
            </a:r>
            <a:r>
              <a:rPr b="0" lang="en-US" sz="1800" spc="-1" strike="noStrike">
                <a:solidFill>
                  <a:schemeClr val="dk1"/>
                </a:solidFill>
                <a:latin typeface="Arial"/>
              </a:rPr>
              <a:t>flytta sidan</a:t>
            </a:r>
            <a:endParaRPr b="0" lang="en-US" sz="1800" spc="-1" strike="noStrike">
              <a:solidFill>
                <a:schemeClr val="dk1"/>
              </a:solidFill>
              <a:latin typeface="Arial"/>
            </a:endParaRPr>
          </a:p>
        </p:txBody>
      </p:sp>
      <p:sp>
        <p:nvSpPr>
          <p:cNvPr id="34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sv-SE" sz="2000" spc="-1" strike="noStrike">
                <a:solidFill>
                  <a:srgbClr val="000000"/>
                </a:solidFill>
                <a:latin typeface="Arial"/>
              </a:rPr>
              <a:t>Klicka för att redigera anteckningarnas format</a:t>
            </a:r>
            <a:endParaRPr b="0" lang="sv-SE" sz="2000" spc="-1" strike="noStrike">
              <a:solidFill>
                <a:srgbClr val="000000"/>
              </a:solidFill>
              <a:latin typeface="Arial"/>
            </a:endParaRPr>
          </a:p>
        </p:txBody>
      </p:sp>
      <p:sp>
        <p:nvSpPr>
          <p:cNvPr id="34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sv-SE" sz="1400" spc="-1" strike="noStrike">
                <a:solidFill>
                  <a:srgbClr val="000000"/>
                </a:solidFill>
                <a:latin typeface="Times New Roman"/>
              </a:rPr>
              <a:t>&lt;sidhuvud&gt;</a:t>
            </a:r>
            <a:endParaRPr b="0" lang="sv-SE" sz="1400" spc="-1" strike="noStrike">
              <a:solidFill>
                <a:srgbClr val="000000"/>
              </a:solidFill>
              <a:latin typeface="Times New Roman"/>
            </a:endParaRPr>
          </a:p>
        </p:txBody>
      </p:sp>
      <p:sp>
        <p:nvSpPr>
          <p:cNvPr id="342" name="PlaceHolder 4"/>
          <p:cNvSpPr>
            <a:spLocks noGrp="1"/>
          </p:cNvSpPr>
          <p:nvPr>
            <p:ph type="dt" idx="22"/>
          </p:nvPr>
        </p:nvSpPr>
        <p:spPr>
          <a:xfrm>
            <a:off x="4278960" y="0"/>
            <a:ext cx="3280680" cy="534240"/>
          </a:xfrm>
          <a:prstGeom prst="rect">
            <a:avLst/>
          </a:prstGeom>
          <a:noFill/>
          <a:ln w="0">
            <a:noFill/>
          </a:ln>
        </p:spPr>
        <p:txBody>
          <a:bodyPr lIns="0" rIns="0" tIns="0" bIns="0" anchor="t">
            <a:noAutofit/>
          </a:bodyPr>
          <a:lstStyle>
            <a:lvl1pPr indent="0" algn="r">
              <a:buNone/>
              <a:defRPr b="0" lang="sv-SE" sz="1400" spc="-1" strike="noStrike">
                <a:solidFill>
                  <a:srgbClr val="000000"/>
                </a:solidFill>
                <a:latin typeface="Times New Roman"/>
              </a:defRPr>
            </a:lvl1pPr>
          </a:lstStyle>
          <a:p>
            <a:pPr indent="0" algn="r">
              <a:buNone/>
            </a:pPr>
            <a:r>
              <a:rPr b="0" lang="sv-SE" sz="1400" spc="-1" strike="noStrike">
                <a:solidFill>
                  <a:srgbClr val="000000"/>
                </a:solidFill>
                <a:latin typeface="Times New Roman"/>
              </a:rPr>
              <a:t>&lt;datum/tid&gt;</a:t>
            </a:r>
            <a:endParaRPr b="0" lang="sv-SE" sz="1400" spc="-1" strike="noStrike">
              <a:solidFill>
                <a:srgbClr val="000000"/>
              </a:solidFill>
              <a:latin typeface="Times New Roman"/>
            </a:endParaRPr>
          </a:p>
        </p:txBody>
      </p:sp>
      <p:sp>
        <p:nvSpPr>
          <p:cNvPr id="343" name="PlaceHolder 5"/>
          <p:cNvSpPr>
            <a:spLocks noGrp="1"/>
          </p:cNvSpPr>
          <p:nvPr>
            <p:ph type="ftr" idx="23"/>
          </p:nvPr>
        </p:nvSpPr>
        <p:spPr>
          <a:xfrm>
            <a:off x="0" y="10157400"/>
            <a:ext cx="3280680" cy="534240"/>
          </a:xfrm>
          <a:prstGeom prst="rect">
            <a:avLst/>
          </a:prstGeom>
          <a:noFill/>
          <a:ln w="0">
            <a:noFill/>
          </a:ln>
        </p:spPr>
        <p:txBody>
          <a:bodyPr lIns="0" rIns="0" tIns="0" bIns="0" anchor="b">
            <a:noAutofit/>
          </a:bodyPr>
          <a:lstStyle>
            <a:lvl1pPr indent="0">
              <a:buNone/>
              <a:defRPr b="0" lang="sv-SE" sz="1400" spc="-1" strike="noStrike">
                <a:solidFill>
                  <a:srgbClr val="000000"/>
                </a:solidFill>
                <a:latin typeface="Times New Roman"/>
              </a:defRPr>
            </a:lvl1pPr>
          </a:lstStyle>
          <a:p>
            <a:pPr indent="0">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344" name="PlaceHolder 6"/>
          <p:cNvSpPr>
            <a:spLocks noGrp="1"/>
          </p:cNvSpPr>
          <p:nvPr>
            <p:ph type="sldNum" idx="24"/>
          </p:nvPr>
        </p:nvSpPr>
        <p:spPr>
          <a:xfrm>
            <a:off x="4278960" y="10157400"/>
            <a:ext cx="3280680" cy="534240"/>
          </a:xfrm>
          <a:prstGeom prst="rect">
            <a:avLst/>
          </a:prstGeom>
          <a:noFill/>
          <a:ln w="0">
            <a:noFill/>
          </a:ln>
        </p:spPr>
        <p:txBody>
          <a:bodyPr lIns="0" rIns="0" tIns="0" bIns="0" anchor="b">
            <a:noAutofit/>
          </a:bodyPr>
          <a:lstStyle>
            <a:lvl1pPr indent="0" algn="r">
              <a:buNone/>
              <a:defRPr b="0" lang="sv-SE" sz="1400" spc="-1" strike="noStrike">
                <a:solidFill>
                  <a:srgbClr val="000000"/>
                </a:solidFill>
                <a:latin typeface="Times New Roman"/>
              </a:defRPr>
            </a:lvl1pPr>
          </a:lstStyle>
          <a:p>
            <a:pPr indent="0" algn="r">
              <a:buNone/>
            </a:pPr>
            <a:fld id="{AA8F0C9E-F004-4E7B-8B57-097484277CA3}" type="slidenum">
              <a:rPr b="0" lang="sv-SE" sz="1400" spc="-1" strike="noStrike">
                <a:solidFill>
                  <a:srgbClr val="000000"/>
                </a:solidFill>
                <a:latin typeface="Times New Roman"/>
              </a:rPr>
              <a:t>&lt;nummer&gt;</a:t>
            </a:fld>
            <a:endParaRPr b="0" lang="sv-S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hyperlink" Target="https://vardgivare.skane.se/siteassets/3.-kompetens-och-utveckling/kunskapsstyrning/personcentrerande-sammanhallna-vardforlopp/inforandeprocess-for-vardforlopp-region-skane.pdf" TargetMode="External"/><Relationship Id="rId2" Type="http://schemas.openxmlformats.org/officeDocument/2006/relationships/slide" Target="../slides/slide5.xml"/><Relationship Id="rId3"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slide" Target="../slides/slide9.xml"/><Relationship Id="rId3"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685800" y="1143000"/>
            <a:ext cx="5486040" cy="3085920"/>
          </a:xfrm>
          <a:prstGeom prst="rect">
            <a:avLst/>
          </a:prstGeom>
          <a:ln w="0">
            <a:noFill/>
          </a:ln>
        </p:spPr>
      </p:sp>
      <p:sp>
        <p:nvSpPr>
          <p:cNvPr id="41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17" name="PlaceHolder 3"/>
          <p:cNvSpPr>
            <a:spLocks noGrp="1"/>
          </p:cNvSpPr>
          <p:nvPr>
            <p:ph type="sldNum" idx="25"/>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C2499693-669B-4029-9ADB-6A5A86BE624A}"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PlaceHolder 1"/>
          <p:cNvSpPr>
            <a:spLocks noGrp="1"/>
          </p:cNvSpPr>
          <p:nvPr>
            <p:ph type="sldImg"/>
          </p:nvPr>
        </p:nvSpPr>
        <p:spPr>
          <a:xfrm>
            <a:off x="685800" y="1143000"/>
            <a:ext cx="5486040" cy="3085920"/>
          </a:xfrm>
          <a:prstGeom prst="rect">
            <a:avLst/>
          </a:prstGeom>
          <a:ln w="0">
            <a:noFill/>
          </a:ln>
        </p:spPr>
      </p:sp>
      <p:sp>
        <p:nvSpPr>
          <p:cNvPr id="43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38" name="PlaceHolder 3"/>
          <p:cNvSpPr>
            <a:spLocks noGrp="1"/>
          </p:cNvSpPr>
          <p:nvPr>
            <p:ph type="sldNum" idx="32"/>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95636435-DA35-4051-B3F8-82379874CFF1}" type="slidenum">
              <a:rPr b="0" lang="sv-SE" sz="1200" spc="-1" strike="noStrike">
                <a:solidFill>
                  <a:srgbClr val="000000"/>
                </a:solidFill>
                <a:latin typeface="Times New Roman"/>
              </a:rPr>
              <a:t>19</a:t>
            </a:fld>
            <a:endParaRPr b="0" lang="sv-SE"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sldImg"/>
          </p:nvPr>
        </p:nvSpPr>
        <p:spPr>
          <a:xfrm>
            <a:off x="685800" y="1143000"/>
            <a:ext cx="5486040" cy="3085920"/>
          </a:xfrm>
          <a:prstGeom prst="rect">
            <a:avLst/>
          </a:prstGeom>
          <a:ln w="0">
            <a:noFill/>
          </a:ln>
        </p:spPr>
      </p:sp>
      <p:sp>
        <p:nvSpPr>
          <p:cNvPr id="44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41" name="PlaceHolder 3"/>
          <p:cNvSpPr>
            <a:spLocks noGrp="1"/>
          </p:cNvSpPr>
          <p:nvPr>
            <p:ph type="sldNum" idx="33"/>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B8DFA4D5-C5EB-4958-AF08-C50B8884F89D}" type="slidenum">
              <a:rPr b="0" lang="sv-SE" sz="1200" spc="-1" strike="noStrike">
                <a:solidFill>
                  <a:srgbClr val="000000"/>
                </a:solidFill>
                <a:latin typeface="Times New Roman"/>
              </a:rPr>
              <a:t>19</a:t>
            </a:fld>
            <a:endParaRPr b="0" lang="sv-SE"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PlaceHolder 1"/>
          <p:cNvSpPr>
            <a:spLocks noGrp="1"/>
          </p:cNvSpPr>
          <p:nvPr>
            <p:ph type="sldImg"/>
          </p:nvPr>
        </p:nvSpPr>
        <p:spPr>
          <a:xfrm>
            <a:off x="685800" y="1143000"/>
            <a:ext cx="5486040" cy="3085920"/>
          </a:xfrm>
          <a:prstGeom prst="rect">
            <a:avLst/>
          </a:prstGeom>
          <a:ln w="0">
            <a:noFill/>
          </a:ln>
        </p:spPr>
      </p:sp>
      <p:sp>
        <p:nvSpPr>
          <p:cNvPr id="443"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0" lang="sv-SE" sz="2000" spc="-1" strike="noStrike">
                <a:solidFill>
                  <a:srgbClr val="000000"/>
                </a:solidFill>
                <a:latin typeface="Arial"/>
              </a:rPr>
              <a:t>Varje verksamhet ansvarar för att vidta de förbättringsåtgärder som är relevanta för att arbeta i enlighet med vårdförloppet. Åtgärderna förväntas vara genomförda inom 1,5–2 år från handlingsplanens godkännande (senast hösten 2025).</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1200" spc="-1" strike="noStrike">
                <a:solidFill>
                  <a:srgbClr val="000000"/>
                </a:solidFill>
                <a:latin typeface="Arial"/>
                <a:ea typeface="Times New Roman"/>
              </a:rPr>
              <a:t>Med ”kort sikt” avses att åtgärderna genomförs inom ramen för införandet av vårdförlo</a:t>
            </a:r>
            <a:r>
              <a:rPr b="0" lang="sv-SE" sz="1200" spc="-1" strike="noStrike">
                <a:solidFill>
                  <a:srgbClr val="000000"/>
                </a:solidFill>
                <a:latin typeface="Arial"/>
                <a:ea typeface="ヒラギノ角ゴ Pro W3"/>
              </a:rPr>
              <a:t>ppet. Dessa åtgärder förväntas vara genomförda inom 1,5–2 år från handlingsplanens godkännande</a:t>
            </a:r>
            <a:r>
              <a:rPr b="0" lang="sv-SE" sz="2000" spc="-1" strike="noStrike">
                <a:solidFill>
                  <a:srgbClr val="000000"/>
                </a:solidFill>
                <a:latin typeface="Arial"/>
                <a:ea typeface="ヒラギノ角ゴ Pro W3"/>
              </a:rPr>
              <a:t> </a:t>
            </a:r>
            <a:endParaRPr b="0" lang="sv-SE" sz="2000" spc="-1" strike="noStrike">
              <a:solidFill>
                <a:srgbClr val="000000"/>
              </a:solidFill>
              <a:latin typeface="Arial"/>
            </a:endParaRPr>
          </a:p>
          <a:p>
            <a:pPr indent="0" defTabSz="914400">
              <a:lnSpc>
                <a:spcPct val="100000"/>
              </a:lnSpc>
              <a:buNone/>
              <a:tabLst>
                <a:tab algn="l" pos="0"/>
              </a:tabLst>
            </a:pPr>
            <a:endParaRPr b="0" lang="sv-SE" sz="1200" spc="-1" strike="noStrike">
              <a:solidFill>
                <a:srgbClr val="000000"/>
              </a:solidFill>
              <a:latin typeface="Arial"/>
            </a:endParaRPr>
          </a:p>
          <a:p>
            <a:pPr indent="0" defTabSz="914400">
              <a:lnSpc>
                <a:spcPct val="100000"/>
              </a:lnSpc>
              <a:buNone/>
              <a:tabLst>
                <a:tab algn="l" pos="0"/>
              </a:tabLst>
            </a:pPr>
            <a:r>
              <a:rPr b="0" lang="sv-SE" sz="1200" spc="-1" strike="noStrike">
                <a:solidFill>
                  <a:srgbClr val="000000"/>
                </a:solidFill>
                <a:latin typeface="Arial"/>
                <a:ea typeface="Times New Roman"/>
              </a:rPr>
              <a:t>Var och en av berörda verksamheter ska utifrån sina verksamhetsresultat vidta förbättringsåtgärder (på kort och lång sikt) som är kopplade till vårdförloppet.</a:t>
            </a:r>
            <a:r>
              <a:rPr b="0" lang="sv-SE" sz="2000" spc="-1" strike="noStrike">
                <a:solidFill>
                  <a:srgbClr val="000000"/>
                </a:solidFill>
                <a:latin typeface="Arial"/>
                <a:ea typeface="Times New Roman"/>
              </a:rPr>
              <a:t> </a:t>
            </a: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a:p>
            <a:pPr indent="0" defTabSz="914400">
              <a:lnSpc>
                <a:spcPct val="100000"/>
              </a:lnSpc>
              <a:buNone/>
              <a:tabLst>
                <a:tab algn="l" pos="0"/>
              </a:tabLst>
            </a:pPr>
            <a:r>
              <a:rPr b="0" lang="sv-SE" sz="1200" spc="-1" strike="noStrike">
                <a:solidFill>
                  <a:srgbClr val="000000"/>
                </a:solidFill>
                <a:latin typeface="Arial"/>
                <a:ea typeface="Times New Roman"/>
              </a:rPr>
              <a:t>Var och en av berörda verksamheter ska utifrån sina verksamhetsresultat vidta förbättringsåtgärder (på kort och lång sikt) som är kopplade till vårdförloppet.</a:t>
            </a:r>
            <a:r>
              <a:rPr b="0" lang="sv-SE" sz="2000" spc="-1" strike="noStrike">
                <a:solidFill>
                  <a:srgbClr val="000000"/>
                </a:solidFill>
                <a:latin typeface="Arial"/>
                <a:ea typeface="Times New Roman"/>
              </a:rPr>
              <a:t> </a:t>
            </a:r>
            <a:endParaRPr b="0" lang="sv-SE" sz="2000" spc="-1" strike="noStrike">
              <a:solidFill>
                <a:srgbClr val="000000"/>
              </a:solidFill>
              <a:latin typeface="Arial"/>
            </a:endParaRPr>
          </a:p>
          <a:p>
            <a:pPr indent="0" defTabSz="914400">
              <a:lnSpc>
                <a:spcPct val="100000"/>
              </a:lnSpc>
              <a:spcBef>
                <a:spcPts val="360"/>
              </a:spcBef>
              <a:buNone/>
              <a:tabLst>
                <a:tab algn="l" pos="0"/>
              </a:tabLst>
            </a:pPr>
            <a:endParaRPr b="0" lang="sv-SE" sz="1200" spc="-1" strike="noStrike">
              <a:solidFill>
                <a:srgbClr val="000000"/>
              </a:solidFill>
              <a:latin typeface="Arial"/>
            </a:endParaRPr>
          </a:p>
        </p:txBody>
      </p:sp>
      <p:sp>
        <p:nvSpPr>
          <p:cNvPr id="444" name="PlaceHolder 3"/>
          <p:cNvSpPr>
            <a:spLocks noGrp="1"/>
          </p:cNvSpPr>
          <p:nvPr>
            <p:ph type="sldNum" idx="34"/>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ヒラギノ角ゴ Pro W3"/>
              </a:defRPr>
            </a:lvl1pPr>
          </a:lstStyle>
          <a:p>
            <a:pPr indent="0" algn="r" defTabSz="457200">
              <a:lnSpc>
                <a:spcPct val="100000"/>
              </a:lnSpc>
              <a:buNone/>
              <a:tabLst>
                <a:tab algn="l" pos="0"/>
              </a:tabLst>
            </a:pPr>
            <a:fld id="{8DD90674-1788-4846-B5EF-E4F092FE38DA}" type="slidenum">
              <a:rPr b="0" lang="sv-SE" sz="1200" spc="-1" strike="noStrike">
                <a:solidFill>
                  <a:srgbClr val="000000"/>
                </a:solidFill>
                <a:latin typeface="Calibri"/>
                <a:ea typeface="ヒラギノ角ゴ Pro W3"/>
              </a:rPr>
              <a:t>19</a:t>
            </a:fld>
            <a:endParaRPr b="0" lang="sv-SE"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sldImg"/>
          </p:nvPr>
        </p:nvSpPr>
        <p:spPr>
          <a:xfrm>
            <a:off x="-336600" y="806400"/>
            <a:ext cx="7159320" cy="4026960"/>
          </a:xfrm>
          <a:prstGeom prst="rect">
            <a:avLst/>
          </a:prstGeom>
          <a:ln w="0">
            <a:noFill/>
          </a:ln>
        </p:spPr>
      </p:sp>
      <p:sp>
        <p:nvSpPr>
          <p:cNvPr id="44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47" name="Slide Number Placeholder 3"/>
          <p:cNvSpPr/>
          <p:nvPr/>
        </p:nvSpPr>
        <p:spPr>
          <a:xfrm>
            <a:off x="3674160" y="10204200"/>
            <a:ext cx="2809440" cy="537480"/>
          </a:xfrm>
          <a:prstGeom prst="rect">
            <a:avLst/>
          </a:prstGeom>
          <a:noFill/>
          <a:ln w="0">
            <a:noFill/>
          </a:ln>
        </p:spPr>
        <p:style>
          <a:lnRef idx="0"/>
          <a:fillRef idx="0"/>
          <a:effectRef idx="0"/>
          <a:fontRef idx="minor"/>
        </p:style>
        <p:txBody>
          <a:bodyPr anchor="b">
            <a:noAutofit/>
          </a:bodyPr>
          <a:p>
            <a:pPr algn="r" defTabSz="457200">
              <a:lnSpc>
                <a:spcPct val="100000"/>
              </a:lnSpc>
              <a:tabLst>
                <a:tab algn="l" pos="0"/>
              </a:tabLst>
            </a:pPr>
            <a:fld id="{74D2D27E-BD43-4FDC-9214-2AC45FFB9EB2}" type="slidenum">
              <a:rPr b="0" lang="en-GB" sz="1200" spc="-1" strike="noStrike">
                <a:solidFill>
                  <a:srgbClr val="000000"/>
                </a:solidFill>
                <a:latin typeface="Calibri"/>
                <a:ea typeface="ＭＳ Ｐゴシック"/>
              </a:rPr>
              <a:t>19</a:t>
            </a:fld>
            <a:endParaRPr b="0" lang="sv-SE" sz="12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sldImg"/>
          </p:nvPr>
        </p:nvSpPr>
        <p:spPr>
          <a:xfrm>
            <a:off x="685800" y="1143000"/>
            <a:ext cx="5486040" cy="3085920"/>
          </a:xfrm>
          <a:prstGeom prst="rect">
            <a:avLst/>
          </a:prstGeom>
          <a:ln w="0">
            <a:noFill/>
          </a:ln>
        </p:spPr>
      </p:sp>
      <p:sp>
        <p:nvSpPr>
          <p:cNvPr id="44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spcBef>
                <a:spcPts val="360"/>
              </a:spcBef>
              <a:buNone/>
              <a:tabLst>
                <a:tab algn="l" pos="0"/>
              </a:tabLst>
            </a:pPr>
            <a:r>
              <a:rPr b="0" lang="sv-SE" sz="2000" spc="-1" strike="noStrike">
                <a:solidFill>
                  <a:srgbClr val="000000"/>
                </a:solidFill>
                <a:latin typeface="Arial"/>
                <a:ea typeface="ヒラギノ角ゴ Pro W3"/>
              </a:rPr>
              <a:t>Se över vårdförloppet i sin helhet för att avgöra vilka gap som är mest relevanta för er egen verksamhet att arbeta med. Kan vi erbjuda de insatser som finns beskrivna och kan vi erbjuda dem i rätt tid? När det gäller vissa punkter i vår handlingsplan kanske er verksamhet redan är nära målet eller redan i mål, men det kan också finnas gap ni identifierar lokalt som inte ingår i den övergripande handlingsplanen. </a:t>
            </a:r>
            <a:endParaRPr b="0" lang="sv-SE" sz="2000" spc="-1" strike="noStrike">
              <a:solidFill>
                <a:srgbClr val="000000"/>
              </a:solidFill>
              <a:latin typeface="Arial"/>
            </a:endParaRPr>
          </a:p>
          <a:p>
            <a:pPr indent="0" defTabSz="914400">
              <a:lnSpc>
                <a:spcPct val="100000"/>
              </a:lnSpc>
              <a:spcBef>
                <a:spcPts val="241"/>
              </a:spcBef>
              <a:buNone/>
              <a:tabLst>
                <a:tab algn="l" pos="0"/>
              </a:tabLst>
            </a:pPr>
            <a:endParaRPr b="0" lang="sv-SE" sz="1200" spc="-1" strike="noStrike">
              <a:solidFill>
                <a:srgbClr val="000000"/>
              </a:solidFill>
              <a:latin typeface="Arial"/>
            </a:endParaRPr>
          </a:p>
          <a:p>
            <a:pPr indent="0" defTabSz="914400">
              <a:lnSpc>
                <a:spcPct val="100000"/>
              </a:lnSpc>
              <a:spcBef>
                <a:spcPts val="241"/>
              </a:spcBef>
              <a:buNone/>
              <a:tabLst>
                <a:tab algn="l" pos="0"/>
              </a:tabLst>
            </a:pPr>
            <a:r>
              <a:rPr b="1" lang="sv-SE" sz="1200" spc="-1" strike="noStrike">
                <a:solidFill>
                  <a:srgbClr val="000000"/>
                </a:solidFill>
                <a:latin typeface="Arial"/>
                <a:ea typeface="ヒラギノ角ゴ Pro W3"/>
              </a:rPr>
              <a:t>Utifrån flödesschemat:</a:t>
            </a:r>
            <a:endParaRPr b="0" lang="sv-SE" sz="1200" spc="-1" strike="noStrike">
              <a:solidFill>
                <a:srgbClr val="000000"/>
              </a:solidFill>
              <a:latin typeface="Arial"/>
            </a:endParaRPr>
          </a:p>
          <a:p>
            <a:pPr indent="0" defTabSz="914400">
              <a:lnSpc>
                <a:spcPct val="100000"/>
              </a:lnSpc>
              <a:spcBef>
                <a:spcPts val="241"/>
              </a:spcBef>
              <a:buNone/>
              <a:tabLst>
                <a:tab algn="l" pos="0"/>
              </a:tabLst>
            </a:pPr>
            <a:r>
              <a:rPr b="0" lang="sv-SE" sz="1200" spc="-1" strike="noStrike">
                <a:solidFill>
                  <a:srgbClr val="000000"/>
                </a:solidFill>
                <a:latin typeface="+mn-lt"/>
                <a:ea typeface="+mn-ea"/>
              </a:rPr>
              <a:t>Vad av det som finns i vårdförloppet gör vi i dag?    </a:t>
            </a:r>
            <a:endParaRPr b="0" lang="sv-SE" sz="1200" spc="-1" strike="noStrike">
              <a:solidFill>
                <a:srgbClr val="000000"/>
              </a:solidFill>
              <a:latin typeface="Arial"/>
            </a:endParaRPr>
          </a:p>
          <a:p>
            <a:pPr indent="0" defTabSz="914400">
              <a:lnSpc>
                <a:spcPct val="100000"/>
              </a:lnSpc>
              <a:spcBef>
                <a:spcPts val="241"/>
              </a:spcBef>
              <a:buNone/>
              <a:tabLst>
                <a:tab algn="l" pos="0"/>
              </a:tabLst>
            </a:pPr>
            <a:r>
              <a:rPr b="0" lang="sv-SE" sz="1200" spc="-1" strike="noStrike">
                <a:solidFill>
                  <a:srgbClr val="000000"/>
                </a:solidFill>
                <a:latin typeface="+mn-lt"/>
                <a:ea typeface="+mn-ea"/>
              </a:rPr>
              <a:t>Vad av det vi gör inom enheten för aktuell patientgrupp bör vi sluta göra?</a:t>
            </a:r>
            <a:endParaRPr b="0" lang="sv-SE" sz="1200" spc="-1" strike="noStrike">
              <a:solidFill>
                <a:srgbClr val="000000"/>
              </a:solidFill>
              <a:latin typeface="Arial"/>
            </a:endParaRPr>
          </a:p>
          <a:p>
            <a:pPr indent="0" defTabSz="914400">
              <a:lnSpc>
                <a:spcPct val="100000"/>
              </a:lnSpc>
              <a:spcBef>
                <a:spcPts val="241"/>
              </a:spcBef>
              <a:buNone/>
              <a:tabLst>
                <a:tab algn="l" pos="0"/>
              </a:tabLst>
            </a:pPr>
            <a:r>
              <a:rPr b="0" lang="sv-SE" sz="1200" spc="-1" strike="noStrike">
                <a:solidFill>
                  <a:srgbClr val="000000"/>
                </a:solidFill>
                <a:latin typeface="+mn-lt"/>
                <a:ea typeface="+mn-ea"/>
              </a:rPr>
              <a:t>Vad kommer vi göra annorlunda inom vår enhet när vi börjar arbeta enligt vårdförloppet?</a:t>
            </a:r>
            <a:endParaRPr b="0" lang="sv-SE" sz="1200" spc="-1" strike="noStrike">
              <a:solidFill>
                <a:srgbClr val="000000"/>
              </a:solidFill>
              <a:latin typeface="Arial"/>
            </a:endParaRPr>
          </a:p>
          <a:p>
            <a:pPr indent="0" defTabSz="914400">
              <a:lnSpc>
                <a:spcPct val="100000"/>
              </a:lnSpc>
              <a:buNone/>
              <a:tabLst>
                <a:tab algn="l" pos="0"/>
              </a:tabLst>
            </a:pPr>
            <a:endParaRPr b="0" lang="sv-SE" sz="1200" spc="-1" strike="noStrike">
              <a:solidFill>
                <a:srgbClr val="000000"/>
              </a:solidFill>
              <a:latin typeface="Arial"/>
            </a:endParaRPr>
          </a:p>
        </p:txBody>
      </p:sp>
      <p:sp>
        <p:nvSpPr>
          <p:cNvPr id="450" name="PlaceHolder 3"/>
          <p:cNvSpPr>
            <a:spLocks noGrp="1"/>
          </p:cNvSpPr>
          <p:nvPr>
            <p:ph type="sldNum" idx="35"/>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sv-SE" sz="1200" spc="-1" strike="noStrike">
                <a:solidFill>
                  <a:srgbClr val="000000"/>
                </a:solidFill>
                <a:latin typeface="Arial"/>
                <a:ea typeface="ヒラギノ角ゴ Pro W3"/>
              </a:defRPr>
            </a:lvl1pPr>
          </a:lstStyle>
          <a:p>
            <a:pPr indent="0" algn="r" defTabSz="914400">
              <a:lnSpc>
                <a:spcPct val="100000"/>
              </a:lnSpc>
              <a:buNone/>
              <a:tabLst>
                <a:tab algn="l" pos="0"/>
              </a:tabLst>
            </a:pPr>
            <a:fld id="{9BA4025C-ADD2-43A9-813A-38B5E35D14E0}" type="slidenum">
              <a:rPr b="0" lang="sv-SE" sz="1200" spc="-1" strike="noStrike">
                <a:solidFill>
                  <a:srgbClr val="000000"/>
                </a:solidFill>
                <a:latin typeface="Arial"/>
                <a:ea typeface="ヒラギノ角ゴ Pro W3"/>
              </a:rPr>
              <a:t>19</a:t>
            </a:fld>
            <a:endParaRPr b="0" lang="sv-SE"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sldImg"/>
          </p:nvPr>
        </p:nvSpPr>
        <p:spPr>
          <a:xfrm>
            <a:off x="685800" y="1143000"/>
            <a:ext cx="5486040" cy="3085920"/>
          </a:xfrm>
          <a:prstGeom prst="rect">
            <a:avLst/>
          </a:prstGeom>
          <a:ln w="0">
            <a:noFill/>
          </a:ln>
        </p:spPr>
      </p:sp>
      <p:sp>
        <p:nvSpPr>
          <p:cNvPr id="45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53" name="PlaceHolder 3"/>
          <p:cNvSpPr>
            <a:spLocks noGrp="1"/>
          </p:cNvSpPr>
          <p:nvPr>
            <p:ph type="sldNum" idx="36"/>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9C9A5153-362B-42F8-B3E0-B3F84055E0A2}"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sldImg"/>
          </p:nvPr>
        </p:nvSpPr>
        <p:spPr>
          <a:xfrm>
            <a:off x="685800" y="1143000"/>
            <a:ext cx="5486040" cy="3085920"/>
          </a:xfrm>
          <a:prstGeom prst="rect">
            <a:avLst/>
          </a:prstGeom>
          <a:ln w="0">
            <a:noFill/>
          </a:ln>
        </p:spPr>
      </p:sp>
      <p:sp>
        <p:nvSpPr>
          <p:cNvPr id="45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56" name="PlaceHolder 3"/>
          <p:cNvSpPr>
            <a:spLocks noGrp="1"/>
          </p:cNvSpPr>
          <p:nvPr>
            <p:ph type="sldNum" idx="37"/>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35ADDE64-7571-4D11-ACD2-9FDA4ED4BD8A}"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sldImg"/>
          </p:nvPr>
        </p:nvSpPr>
        <p:spPr>
          <a:xfrm>
            <a:off x="685800" y="1143000"/>
            <a:ext cx="5486040" cy="3085920"/>
          </a:xfrm>
          <a:prstGeom prst="rect">
            <a:avLst/>
          </a:prstGeom>
          <a:ln w="0">
            <a:noFill/>
          </a:ln>
        </p:spPr>
      </p:sp>
      <p:sp>
        <p:nvSpPr>
          <p:cNvPr id="458"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spcBef>
                <a:spcPts val="360"/>
              </a:spcBef>
              <a:buNone/>
              <a:tabLst>
                <a:tab algn="l" pos="0"/>
              </a:tabLst>
            </a:pPr>
            <a:r>
              <a:rPr b="0" lang="sv-SE" sz="2000" spc="-1" strike="noStrike">
                <a:solidFill>
                  <a:srgbClr val="000000"/>
                </a:solidFill>
                <a:latin typeface="Calibri"/>
                <a:ea typeface="ヒラギノ角ゴ Pro W3"/>
              </a:rPr>
              <a:t>Till vårdförloppet följer också ett antal indikatorer som kan påvisa hur framgångsrikt verksamheterna har varit i sin implementering. Vi har en pågående process där vi tillsammans med en stödfunktion ser över möjligheterna att fortlöpande följa olika indikatorer genom data i journal och registreringssystem. Fortsättning följer.</a:t>
            </a: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p:txBody>
      </p:sp>
      <p:sp>
        <p:nvSpPr>
          <p:cNvPr id="459" name="PlaceHolder 3"/>
          <p:cNvSpPr>
            <a:spLocks noGrp="1"/>
          </p:cNvSpPr>
          <p:nvPr>
            <p:ph type="sldNum" idx="38"/>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sv-SE" sz="1200" spc="-1" strike="noStrike">
                <a:solidFill>
                  <a:srgbClr val="000000"/>
                </a:solidFill>
                <a:latin typeface="Arial"/>
                <a:ea typeface="ヒラギノ角ゴ Pro W3"/>
              </a:defRPr>
            </a:lvl1pPr>
          </a:lstStyle>
          <a:p>
            <a:pPr indent="0" algn="r" defTabSz="914400">
              <a:lnSpc>
                <a:spcPct val="100000"/>
              </a:lnSpc>
              <a:buNone/>
              <a:tabLst>
                <a:tab algn="l" pos="0"/>
              </a:tabLst>
            </a:pPr>
            <a:fld id="{FC17B66B-B420-495A-95F9-F95883709579}" type="slidenum">
              <a:rPr b="0" lang="sv-SE" sz="1200" spc="-1" strike="noStrike">
                <a:solidFill>
                  <a:srgbClr val="000000"/>
                </a:solidFill>
                <a:latin typeface="Arial"/>
                <a:ea typeface="ヒラギノ角ゴ Pro W3"/>
              </a:rPr>
              <a:t>&lt;nummer&gt;</a:t>
            </a:fld>
            <a:endParaRPr b="0" lang="sv-SE"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Img"/>
          </p:nvPr>
        </p:nvSpPr>
        <p:spPr>
          <a:xfrm>
            <a:off x="685800" y="1143000"/>
            <a:ext cx="5486040" cy="3085920"/>
          </a:xfrm>
          <a:prstGeom prst="rect">
            <a:avLst/>
          </a:prstGeom>
          <a:ln w="0">
            <a:noFill/>
          </a:ln>
        </p:spPr>
      </p:sp>
      <p:sp>
        <p:nvSpPr>
          <p:cNvPr id="41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sv-SE" sz="2000" spc="-1" strike="noStrike">
                <a:solidFill>
                  <a:srgbClr val="000000"/>
                </a:solidFill>
                <a:latin typeface="Arial"/>
              </a:rPr>
              <a:t>LAG arbetar med planering och uppföljning av införandet. </a:t>
            </a:r>
            <a:endParaRPr b="0" lang="sv-SE" sz="2000" spc="-1" strike="noStrike">
              <a:solidFill>
                <a:srgbClr val="000000"/>
              </a:solidFill>
              <a:latin typeface="Arial"/>
            </a:endParaRPr>
          </a:p>
          <a:p>
            <a:pPr indent="0" defTabSz="914400">
              <a:lnSpc>
                <a:spcPct val="100000"/>
              </a:lnSpc>
              <a:buNone/>
              <a:tabLst>
                <a:tab algn="l" pos="0"/>
              </a:tabLst>
            </a:pPr>
            <a:endParaRPr b="0" lang="sv-SE" sz="2000" spc="-1" strike="noStrike">
              <a:solidFill>
                <a:srgbClr val="000000"/>
              </a:solidFill>
              <a:latin typeface="Arial"/>
            </a:endParaRPr>
          </a:p>
        </p:txBody>
      </p:sp>
      <p:sp>
        <p:nvSpPr>
          <p:cNvPr id="420" name="PlaceHolder 3"/>
          <p:cNvSpPr>
            <a:spLocks noGrp="1"/>
          </p:cNvSpPr>
          <p:nvPr>
            <p:ph type="sldNum" idx="26"/>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F152B402-DD6F-461C-96D8-15702E728694}"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PlaceHolder 1"/>
          <p:cNvSpPr>
            <a:spLocks noGrp="1"/>
          </p:cNvSpPr>
          <p:nvPr>
            <p:ph type="sldImg"/>
          </p:nvPr>
        </p:nvSpPr>
        <p:spPr>
          <a:xfrm>
            <a:off x="685800" y="1143000"/>
            <a:ext cx="5486040" cy="3085920"/>
          </a:xfrm>
          <a:prstGeom prst="rect">
            <a:avLst/>
          </a:prstGeom>
          <a:ln w="0">
            <a:noFill/>
          </a:ln>
        </p:spPr>
      </p:sp>
      <p:sp>
        <p:nvSpPr>
          <p:cNvPr id="46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0" i="1" lang="sv-SE" sz="1800" spc="-1" strike="noStrike">
                <a:solidFill>
                  <a:srgbClr val="000000"/>
                </a:solidFill>
                <a:latin typeface="Calibri"/>
                <a:ea typeface="Calibri"/>
              </a:rPr>
              <a:t>Resultatmått</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som får ny fraktur inom tre år efter diagnos osteoporosrelaterad fraktur. </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Förekomst av diagnos ”osteoporosrelaterad fraktur” per 100 000 invånare.</a:t>
            </a:r>
            <a:endParaRPr b="0" lang="sv-SE" sz="1800" spc="-1" strike="noStrike">
              <a:solidFill>
                <a:srgbClr val="000000"/>
              </a:solidFill>
              <a:latin typeface="Arial"/>
            </a:endParaRPr>
          </a:p>
          <a:p>
            <a:pPr indent="0">
              <a:lnSpc>
                <a:spcPct val="100000"/>
              </a:lnSpc>
              <a:buNone/>
            </a:pPr>
            <a:r>
              <a:rPr b="0" i="1" lang="sv-SE" sz="1800" spc="-1" strike="noStrike">
                <a:solidFill>
                  <a:srgbClr val="000000"/>
                </a:solidFill>
                <a:latin typeface="Calibri"/>
                <a:ea typeface="Calibri"/>
              </a:rPr>
              <a:t>Processmått</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personer med diagnos ”osteoporosrelaterad fraktur” som behandlas med läkemedel mot osteoporos.</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med diagnos ”osteoporosrelaterad fraktur” där frakturriskberäkning, det vill säga bedömning har gjorts av frakturkoordinator inom 12 månader</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med diagnos ”osteoporosrelaterad fraktur”– höft, där DXA-undersökning skett inom 12 månader.</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Andel patienter med diagnos ”osteoporosrelaterad fraktur” – övriga (dvs ej höft), där DXA-undersökning skett inom 12 månader.</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Tid från diagnos ”osteoporosrelaterad fraktur” till DXA-undersökning.</a:t>
            </a:r>
            <a:endParaRPr b="0" lang="sv-SE" sz="1800" spc="-1" strike="noStrike">
              <a:solidFill>
                <a:srgbClr val="000000"/>
              </a:solidFill>
              <a:latin typeface="Arial"/>
            </a:endParaRPr>
          </a:p>
          <a:p>
            <a:pPr marL="343080" indent="-343080">
              <a:lnSpc>
                <a:spcPct val="105000"/>
              </a:lnSpc>
              <a:spcAft>
                <a:spcPts val="799"/>
              </a:spcAft>
              <a:buClr>
                <a:srgbClr val="000000"/>
              </a:buClr>
              <a:buFont typeface="Symbol"/>
              <a:buChar char=""/>
            </a:pPr>
            <a:r>
              <a:rPr b="0" lang="sv-SE" sz="1800" spc="-1" strike="noStrike">
                <a:solidFill>
                  <a:srgbClr val="000000"/>
                </a:solidFill>
                <a:latin typeface="Calibri"/>
                <a:ea typeface="Times New Roman"/>
              </a:rPr>
              <a:t>Tid från DXA-undersökning till påbörjad läkemedelsbehandling för patienter med diagnos ”osteoporosrelaterad fraktur”.</a:t>
            </a:r>
            <a:endParaRPr b="0" lang="sv-SE" sz="1800" spc="-1" strike="noStrike">
              <a:solidFill>
                <a:srgbClr val="000000"/>
              </a:solidFill>
              <a:latin typeface="Arial"/>
            </a:endParaRPr>
          </a:p>
          <a:p>
            <a:pPr indent="0">
              <a:lnSpc>
                <a:spcPct val="100000"/>
              </a:lnSpc>
              <a:buNone/>
            </a:pPr>
            <a:endParaRPr b="0" lang="sv-SE" sz="1800" spc="-1" strike="noStrike">
              <a:solidFill>
                <a:srgbClr val="000000"/>
              </a:solidFill>
              <a:latin typeface="Arial"/>
            </a:endParaRPr>
          </a:p>
        </p:txBody>
      </p:sp>
      <p:sp>
        <p:nvSpPr>
          <p:cNvPr id="462" name="PlaceHolder 3"/>
          <p:cNvSpPr>
            <a:spLocks noGrp="1"/>
          </p:cNvSpPr>
          <p:nvPr>
            <p:ph type="sldNum" idx="39"/>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3DB96B17-56FE-40DB-89B0-E0C607AF4FF6}"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sldImg"/>
          </p:nvPr>
        </p:nvSpPr>
        <p:spPr>
          <a:xfrm>
            <a:off x="685800" y="1143000"/>
            <a:ext cx="5486040" cy="3085920"/>
          </a:xfrm>
          <a:prstGeom prst="rect">
            <a:avLst/>
          </a:prstGeom>
          <a:ln w="0">
            <a:noFill/>
          </a:ln>
        </p:spPr>
      </p:sp>
      <p:sp>
        <p:nvSpPr>
          <p:cNvPr id="46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65" name="PlaceHolder 3"/>
          <p:cNvSpPr>
            <a:spLocks noGrp="1"/>
          </p:cNvSpPr>
          <p:nvPr>
            <p:ph type="sldNum" idx="40"/>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C30CD477-756B-4DD2-BE37-C249A9D8AFC4}"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sldImg"/>
          </p:nvPr>
        </p:nvSpPr>
        <p:spPr>
          <a:xfrm>
            <a:off x="685800" y="1143000"/>
            <a:ext cx="5486040" cy="3085920"/>
          </a:xfrm>
          <a:prstGeom prst="rect">
            <a:avLst/>
          </a:prstGeom>
          <a:ln w="0">
            <a:noFill/>
          </a:ln>
        </p:spPr>
      </p:sp>
      <p:sp>
        <p:nvSpPr>
          <p:cNvPr id="42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buNone/>
            </a:pPr>
            <a:endParaRPr b="0" lang="sv-SE" sz="1800" spc="-1" strike="noStrike">
              <a:solidFill>
                <a:srgbClr val="000000"/>
              </a:solidFill>
              <a:latin typeface="Arial"/>
            </a:endParaRPr>
          </a:p>
        </p:txBody>
      </p:sp>
      <p:sp>
        <p:nvSpPr>
          <p:cNvPr id="423" name="PlaceHolder 3"/>
          <p:cNvSpPr>
            <a:spLocks noGrp="1"/>
          </p:cNvSpPr>
          <p:nvPr>
            <p:ph type="sldNum" idx="27"/>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31495D32-D430-4C9B-A375-151439B4C488}"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sldImg"/>
          </p:nvPr>
        </p:nvSpPr>
        <p:spPr>
          <a:xfrm>
            <a:off x="685800" y="1143000"/>
            <a:ext cx="5486040" cy="3085920"/>
          </a:xfrm>
          <a:prstGeom prst="rect">
            <a:avLst/>
          </a:prstGeom>
          <a:ln w="0">
            <a:noFill/>
          </a:ln>
        </p:spPr>
      </p:sp>
      <p:sp>
        <p:nvSpPr>
          <p:cNvPr id="42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7000"/>
              </a:lnSpc>
              <a:spcBef>
                <a:spcPts val="799"/>
              </a:spcBef>
              <a:spcAft>
                <a:spcPts val="799"/>
              </a:spcAft>
              <a:buNone/>
            </a:pPr>
            <a:r>
              <a:rPr b="0" lang="sv-SE" sz="1200" spc="-1" strike="noStrike">
                <a:solidFill>
                  <a:srgbClr val="000000"/>
                </a:solidFill>
                <a:latin typeface="Calibri"/>
                <a:ea typeface="Times New Roman"/>
              </a:rPr>
              <a:t>Syftet med vårdförloppen är samma oavsett sjukdom: Det handlar om att öka jämlikheten, effektiviteten och kvalitén i vården. Och om att patienterna ska uppleva en helhetorienterad process utan onödig väntetid. Vilket i slutänden syftar till att patienternas livskvalitet och nöjdhet med vården ska förbättras. </a:t>
            </a:r>
            <a:endParaRPr b="0" lang="sv-SE" sz="1200" spc="-1" strike="noStrike">
              <a:solidFill>
                <a:srgbClr val="000000"/>
              </a:solidFill>
              <a:latin typeface="Arial"/>
            </a:endParaRPr>
          </a:p>
          <a:p>
            <a:pPr marL="216000" indent="0">
              <a:lnSpc>
                <a:spcPct val="107000"/>
              </a:lnSpc>
              <a:spcBef>
                <a:spcPts val="799"/>
              </a:spcBef>
              <a:spcAft>
                <a:spcPts val="799"/>
              </a:spcAft>
              <a:buNone/>
            </a:pPr>
            <a:r>
              <a:rPr b="0" lang="sv-SE" sz="1200" spc="-1" strike="noStrike">
                <a:solidFill>
                  <a:srgbClr val="000000"/>
                </a:solidFill>
                <a:latin typeface="Calibri"/>
                <a:ea typeface="Times New Roman"/>
              </a:rPr>
              <a:t>Det handlar om att ”patienter och medarbetare ska vara trygga i att bästa tillgängliga kunskap används i varje patientmöte. Och det ska ske oavsett var man t ex bor. </a:t>
            </a:r>
            <a:endParaRPr b="0" lang="sv-SE" sz="1200" spc="-1" strike="noStrike">
              <a:solidFill>
                <a:srgbClr val="000000"/>
              </a:solidFill>
              <a:latin typeface="Arial"/>
            </a:endParaRPr>
          </a:p>
          <a:p>
            <a:pPr marL="216000" indent="0">
              <a:lnSpc>
                <a:spcPct val="100000"/>
              </a:lnSpc>
              <a:buNone/>
            </a:pPr>
            <a:endParaRPr b="0" lang="sv-SE" sz="1200" spc="-1" strike="noStrike">
              <a:solidFill>
                <a:srgbClr val="000000"/>
              </a:solidFill>
              <a:latin typeface="Arial"/>
            </a:endParaRPr>
          </a:p>
          <a:p>
            <a:pPr marL="216000" indent="0">
              <a:lnSpc>
                <a:spcPct val="100000"/>
              </a:lnSpc>
              <a:buNone/>
            </a:pPr>
            <a:endParaRPr b="0" lang="sv-SE" sz="1200" spc="-1" strike="noStrike">
              <a:solidFill>
                <a:srgbClr val="000000"/>
              </a:solidFill>
              <a:latin typeface="Arial"/>
            </a:endParaRPr>
          </a:p>
        </p:txBody>
      </p:sp>
      <p:sp>
        <p:nvSpPr>
          <p:cNvPr id="426" name="PlaceHolder 3"/>
          <p:cNvSpPr>
            <a:spLocks noGrp="1"/>
          </p:cNvSpPr>
          <p:nvPr>
            <p:ph type="sldNum" idx="28"/>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8656735B-2F65-407D-B8B7-685601824A00}"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sldImg"/>
          </p:nvPr>
        </p:nvSpPr>
        <p:spPr>
          <a:xfrm>
            <a:off x="685800" y="1143000"/>
            <a:ext cx="5486040" cy="3085920"/>
          </a:xfrm>
          <a:prstGeom prst="rect">
            <a:avLst/>
          </a:prstGeom>
          <a:ln w="0">
            <a:noFill/>
          </a:ln>
        </p:spPr>
      </p:sp>
      <p:sp>
        <p:nvSpPr>
          <p:cNvPr id="428"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sv-SE" sz="2000" spc="-1" strike="noStrike">
                <a:solidFill>
                  <a:srgbClr val="000000"/>
                </a:solidFill>
                <a:latin typeface="Calibri"/>
              </a:rPr>
              <a:t>Ett personcentrerat sammanhållet vårdförlopp är ett särskilt typ av kunskapsstöd som tas fram nationellt via systemet för kunskapsstyrning inom SKR. D</a:t>
            </a:r>
            <a:r>
              <a:rPr b="0" lang="sv-SE" sz="2000" spc="-1" strike="noStrike">
                <a:solidFill>
                  <a:srgbClr val="000000"/>
                </a:solidFill>
                <a:latin typeface="Calibri"/>
              </a:rPr>
              <a:t>etta görs enligt </a:t>
            </a:r>
            <a:r>
              <a:rPr b="0" lang="sv-SE" sz="2000" spc="-1" strike="noStrike">
                <a:solidFill>
                  <a:srgbClr val="000000"/>
                </a:solidFill>
                <a:latin typeface="Arial"/>
                <a:ea typeface="+mn-ea"/>
                <a:hlinkClick r:id="rId1"/>
              </a:rPr>
              <a:t>Införandeprocess vårdförlopp Region Skåne</a:t>
            </a:r>
            <a:r>
              <a:rPr b="0" lang="sv-SE" sz="2000" spc="-1" strike="noStrike">
                <a:solidFill>
                  <a:srgbClr val="000000"/>
                </a:solidFill>
                <a:latin typeface="Arial"/>
                <a:ea typeface="+mn-ea"/>
              </a:rPr>
              <a:t>. </a:t>
            </a:r>
            <a:r>
              <a:rPr b="0" lang="sv-SE" sz="2000" spc="-1" strike="noStrike">
                <a:solidFill>
                  <a:srgbClr val="000000"/>
                </a:solidFill>
                <a:latin typeface="Calibri"/>
                <a:ea typeface="+mn-ea"/>
              </a:rPr>
              <a:t>En vårdförlopp är alltid kopplat till sjukdom eller hälsotillstånd och det finns alltid en definierad in- och utgång. </a:t>
            </a:r>
            <a:endParaRPr b="0" lang="sv-SE" sz="2000" spc="-1" strike="noStrike">
              <a:solidFill>
                <a:srgbClr val="000000"/>
              </a:solidFill>
              <a:latin typeface="Arial"/>
            </a:endParaRPr>
          </a:p>
          <a:p>
            <a:pPr indent="0" defTabSz="914400">
              <a:lnSpc>
                <a:spcPct val="100000"/>
              </a:lnSpc>
              <a:buNone/>
              <a:tabLst>
                <a:tab algn="l" pos="0"/>
              </a:tabLst>
            </a:pPr>
            <a:r>
              <a:rPr b="0" lang="sv-SE" sz="2000" spc="-1" strike="noStrike">
                <a:solidFill>
                  <a:srgbClr val="000000"/>
                </a:solidFill>
                <a:latin typeface="Calibri"/>
                <a:ea typeface="+mn-ea"/>
              </a:rPr>
              <a:t>​</a:t>
            </a:r>
            <a:r>
              <a:rPr b="0" lang="sv-SE" sz="2000" spc="-1" strike="noStrike">
                <a:solidFill>
                  <a:srgbClr val="000000"/>
                </a:solidFill>
                <a:latin typeface="Calibri"/>
                <a:ea typeface="+mn-ea"/>
              </a:rPr>
              <a:t>Det omfattar en hel eller en del av en vårdkedja – det är alltså sammanhållet och utgår inte från organisatoriska gränser. </a:t>
            </a:r>
            <a:r>
              <a:rPr b="0" lang="en-US" sz="2000" spc="-1" strike="noStrike">
                <a:solidFill>
                  <a:srgbClr val="000000"/>
                </a:solidFill>
                <a:latin typeface="Calibri"/>
                <a:ea typeface="+mn-ea"/>
              </a:rPr>
              <a:t>​</a:t>
            </a:r>
            <a:endParaRPr b="0" lang="sv-SE" sz="2000" spc="-1" strike="noStrike">
              <a:solidFill>
                <a:srgbClr val="000000"/>
              </a:solidFill>
              <a:latin typeface="Arial"/>
            </a:endParaRPr>
          </a:p>
          <a:p>
            <a:pPr indent="0" defTabSz="914400">
              <a:lnSpc>
                <a:spcPct val="100000"/>
              </a:lnSpc>
              <a:buNone/>
              <a:tabLst>
                <a:tab algn="l" pos="0"/>
              </a:tabLst>
            </a:pPr>
            <a:r>
              <a:rPr b="0" lang="sv-SE" sz="2000" spc="-1" strike="noStrike">
                <a:solidFill>
                  <a:srgbClr val="000000"/>
                </a:solidFill>
                <a:latin typeface="Calibri"/>
                <a:ea typeface="+mn-ea"/>
              </a:rPr>
              <a:t>​</a:t>
            </a:r>
            <a:r>
              <a:rPr b="0" lang="sv-SE" sz="2000" spc="-1" strike="noStrike">
                <a:solidFill>
                  <a:srgbClr val="000000"/>
                </a:solidFill>
                <a:latin typeface="Calibri"/>
                <a:ea typeface="+mn-ea"/>
              </a:rPr>
              <a:t>Det beskriver, vad som ska göras, i vilken ordning och när. </a:t>
            </a:r>
            <a:r>
              <a:rPr b="0" lang="en-US" sz="2000" spc="-1" strike="noStrike">
                <a:solidFill>
                  <a:srgbClr val="000000"/>
                </a:solidFill>
                <a:latin typeface="Calibri"/>
                <a:ea typeface="+mn-ea"/>
              </a:rPr>
              <a:t>​</a:t>
            </a:r>
            <a:r>
              <a:rPr b="0" lang="sv-SE" sz="2000" spc="-1" strike="noStrike">
                <a:solidFill>
                  <a:srgbClr val="000000"/>
                </a:solidFill>
                <a:latin typeface="Calibri"/>
                <a:ea typeface="+mn-ea"/>
              </a:rPr>
              <a:t>​</a:t>
            </a:r>
            <a:r>
              <a:rPr b="0" lang="sv-SE" sz="2000" spc="-1" strike="noStrike">
                <a:solidFill>
                  <a:srgbClr val="444444"/>
                </a:solidFill>
                <a:latin typeface="Calibri"/>
                <a:ea typeface="+mn-ea"/>
              </a:rPr>
              <a:t> </a:t>
            </a:r>
            <a:r>
              <a:rPr b="0" lang="sv-SE" sz="2000" spc="-1" strike="noStrike">
                <a:solidFill>
                  <a:srgbClr val="000000"/>
                </a:solidFill>
                <a:latin typeface="Calibri"/>
                <a:ea typeface="+mn-ea"/>
              </a:rPr>
              <a:t>Inom varje åtgärd beskrivs också hur patientens egna förmågor och åtgärder tillvaratas</a:t>
            </a:r>
            <a:r>
              <a:rPr b="0" lang="en-US" sz="2000" spc="-1" strike="noStrike">
                <a:solidFill>
                  <a:srgbClr val="000000"/>
                </a:solidFill>
                <a:latin typeface="Calibri"/>
                <a:ea typeface="+mn-ea"/>
              </a:rPr>
              <a:t>​ och inom varje specifikt vårdförlopp lyfts vad som kan vara extra viktigt att tänka på för att stödja en personcentrerad vård. </a:t>
            </a:r>
            <a:r>
              <a:rPr b="0" lang="sv-SE" sz="2000" spc="-1" strike="noStrike">
                <a:solidFill>
                  <a:srgbClr val="000000"/>
                </a:solidFill>
                <a:latin typeface="Calibri"/>
                <a:ea typeface="+mn-ea"/>
              </a:rPr>
              <a:t>Slutligen så är det en grund för strukturerat förbättringsarbete i en vårdkedja. Vårdförloppet beskriver vanliga utmaningar, ger tydliga målsättningar och beskriver indikatorer för uppföljning av att patienterna får vård enligt vårdförloppet.      </a:t>
            </a:r>
            <a:r>
              <a:rPr b="0" lang="en-US" sz="2000" spc="-1" strike="noStrike">
                <a:solidFill>
                  <a:srgbClr val="000000"/>
                </a:solidFill>
                <a:latin typeface="Calibri"/>
                <a:ea typeface="+mn-ea"/>
              </a:rPr>
              <a:t>​</a:t>
            </a:r>
            <a:endParaRPr b="0" lang="sv-SE" sz="2000" spc="-1" strike="noStrike">
              <a:solidFill>
                <a:srgbClr val="000000"/>
              </a:solidFill>
              <a:latin typeface="Arial"/>
            </a:endParaRPr>
          </a:p>
        </p:txBody>
      </p:sp>
      <p:sp>
        <p:nvSpPr>
          <p:cNvPr id="429" name="PlaceHolder 3"/>
          <p:cNvSpPr>
            <a:spLocks noGrp="1"/>
          </p:cNvSpPr>
          <p:nvPr>
            <p:ph type="sldNum" idx="29"/>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99EBA584-05EB-4357-98AF-C1CEC1E689FA}"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sldImg"/>
          </p:nvPr>
        </p:nvSpPr>
        <p:spPr>
          <a:xfrm>
            <a:off x="685800" y="1143000"/>
            <a:ext cx="5486040" cy="3085920"/>
          </a:xfrm>
          <a:prstGeom prst="rect">
            <a:avLst/>
          </a:prstGeom>
          <a:ln w="0">
            <a:noFill/>
          </a:ln>
        </p:spPr>
      </p:sp>
      <p:sp>
        <p:nvSpPr>
          <p:cNvPr id="43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1" lang="sv-SE" sz="2000" spc="-1" strike="noStrike">
                <a:solidFill>
                  <a:srgbClr val="353535"/>
                </a:solidFill>
                <a:latin typeface="Inter"/>
              </a:rPr>
              <a:t>Ingång i vårdförloppet</a:t>
            </a: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Ingång i vårdförloppet ska ske vid misstanke om osteoporos hos patienter som nyligen haft en fraktur och därmed har hög risk för ny fraktur.</a:t>
            </a: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Misstanke om osteoporos hos patient med hög risk för ny fraktur föreligger om något av följande kriterier är uppfyllda:</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Patienten har nyligen haft en fraktur som misstänks vara osteoporosrelaterad och är 50 år eller äldre.</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Patienten har en höftfraktur oavsett ålder.</a:t>
            </a: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Tabellen anger de vanligast förekommande osteoporosrelaterade frakturerna, men en patient med en annan typ av fraktur kan också inkluderas i vårdförloppet om det finns en tydlig misstanke om osteoporos och förhöjd risk för ny fraktur.</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2000" spc="-1" strike="noStrike">
                <a:solidFill>
                  <a:srgbClr val="1e1e1e"/>
                </a:solidFill>
                <a:latin typeface="Open Sans"/>
              </a:rPr>
              <a:t>Ingång i vårdförloppet ska </a:t>
            </a:r>
            <a:r>
              <a:rPr b="0" lang="sv-SE" sz="2000" spc="-1" strike="noStrike" u="sng">
                <a:solidFill>
                  <a:srgbClr val="1e1e1e"/>
                </a:solidFill>
                <a:uFillTx/>
                <a:latin typeface="Open Sans"/>
              </a:rPr>
              <a:t>inte</a:t>
            </a:r>
            <a:r>
              <a:rPr b="0" lang="sv-SE" sz="2000" spc="-1" strike="noStrike">
                <a:solidFill>
                  <a:srgbClr val="1e1e1e"/>
                </a:solidFill>
                <a:latin typeface="Open Sans"/>
              </a:rPr>
              <a:t> ske om</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frakturen är lokaliserad i skalle, hand eller fot</a:t>
            </a:r>
            <a:endParaRPr b="0" lang="sv-SE" sz="2000" spc="-1" strike="noStrike">
              <a:solidFill>
                <a:srgbClr val="000000"/>
              </a:solidFill>
              <a:latin typeface="Arial"/>
            </a:endParaRPr>
          </a:p>
          <a:p>
            <a:pPr marL="216000">
              <a:lnSpc>
                <a:spcPct val="100000"/>
              </a:lnSpc>
              <a:buClr>
                <a:srgbClr val="1e1e1e"/>
              </a:buClr>
              <a:buFont typeface="Arial"/>
              <a:buChar char="•"/>
            </a:pPr>
            <a:r>
              <a:rPr b="0" lang="sv-SE" sz="2000" spc="-1" strike="noStrike">
                <a:solidFill>
                  <a:srgbClr val="1e1e1e"/>
                </a:solidFill>
                <a:latin typeface="Open Sans"/>
              </a:rPr>
              <a:t>patienten är yngre än 50 år och har en fraktur som inte är en höftfraktur.</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p:txBody>
      </p:sp>
      <p:sp>
        <p:nvSpPr>
          <p:cNvPr id="432" name="PlaceHolder 3"/>
          <p:cNvSpPr>
            <a:spLocks noGrp="1"/>
          </p:cNvSpPr>
          <p:nvPr>
            <p:ph type="sldNum" idx="30"/>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FA5EE5BC-0B59-4B1A-BE76-69A7AD708859}"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685800" y="1143000"/>
            <a:ext cx="5486040" cy="3085920"/>
          </a:xfrm>
          <a:prstGeom prst="rect">
            <a:avLst/>
          </a:prstGeom>
          <a:ln w="0">
            <a:noFill/>
          </a:ln>
        </p:spPr>
      </p:sp>
      <p:sp>
        <p:nvSpPr>
          <p:cNvPr id="43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sv-SE" sz="2000" spc="-1" strike="noStrike">
                <a:solidFill>
                  <a:srgbClr val="000000"/>
                </a:solidFill>
                <a:latin typeface="Arial"/>
              </a:rPr>
              <a:t>Denna bild är till hjälp om man vill gå in och läsa i vårdförloppet. Till vänster ser ni själva flödesschemat. För varje ruta i flödesschemat finns en fördjupningstext som beskriver dels hälso-sjukvårdens åtgärder, del patientens åtgärder (efter förmåga). </a:t>
            </a:r>
            <a:r>
              <a:rPr b="0" lang="sv-SE" sz="1200" spc="-1" strike="noStrike">
                <a:solidFill>
                  <a:srgbClr val="000000"/>
                </a:solidFill>
                <a:latin typeface="Arial"/>
              </a:rPr>
              <a:t>Obs! Texten i bilden är ej läsbar här. För ett läsbart flödesschema hänvisas till  </a:t>
            </a:r>
            <a:r>
              <a:rPr b="0" lang="sv-SE" sz="2000" spc="-1" strike="noStrike" u="sng">
                <a:solidFill>
                  <a:srgbClr val="000000"/>
                </a:solidFill>
                <a:uFillTx/>
                <a:latin typeface="Arial"/>
                <a:hlinkClick r:id="rId1"/>
              </a:rPr>
              <a:t>Osteoporos - sekundärprevention efter fraktur - Nationellt kliniskt kunskapsstöd (nationelltklinisktkunskapsstod.se)</a:t>
            </a:r>
            <a:endParaRPr b="0" lang="sv-SE" sz="2000" spc="-1" strike="noStrike">
              <a:solidFill>
                <a:srgbClr val="000000"/>
              </a:solidFill>
              <a:latin typeface="Arial"/>
            </a:endParaRPr>
          </a:p>
        </p:txBody>
      </p:sp>
      <p:sp>
        <p:nvSpPr>
          <p:cNvPr id="435" name="PlaceHolder 3"/>
          <p:cNvSpPr>
            <a:spLocks noGrp="1"/>
          </p:cNvSpPr>
          <p:nvPr>
            <p:ph type="sldNum" idx="31"/>
          </p:nvPr>
        </p:nvSpPr>
        <p:spPr>
          <a:xfrm>
            <a:off x="3884760" y="8685360"/>
            <a:ext cx="2971440" cy="4582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sv-SE" sz="1200" spc="-1" strike="noStrike">
                <a:solidFill>
                  <a:srgbClr val="000000"/>
                </a:solidFill>
                <a:latin typeface="Calibri"/>
                <a:ea typeface="+mn-ea"/>
              </a:defRPr>
            </a:lvl1pPr>
          </a:lstStyle>
          <a:p>
            <a:pPr indent="0" algn="r" defTabSz="457200">
              <a:lnSpc>
                <a:spcPct val="100000"/>
              </a:lnSpc>
              <a:buNone/>
              <a:tabLst>
                <a:tab algn="l" pos="0"/>
              </a:tabLst>
            </a:pPr>
            <a:fld id="{2B70F287-C25A-4D6A-B635-0FEE44EB3675}" type="slidenum">
              <a:rPr b="0" lang="sv-SE" sz="1200" spc="-1" strike="noStrike">
                <a:solidFill>
                  <a:srgbClr val="000000"/>
                </a:solidFill>
                <a:latin typeface="Calibri"/>
                <a:ea typeface="+mn-ea"/>
              </a:rPr>
              <a:t>19</a:t>
            </a:fld>
            <a:endParaRPr b="0" lang="sv-SE"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AD961F6-5A51-4E57-9216-D7B95078FF54}" type="slidenum">
              <a:t>&lt;#&gt;</a:t>
            </a:fld>
          </a:p>
        </p:txBody>
      </p:sp>
      <p:sp>
        <p:nvSpPr>
          <p:cNvPr id="4" name="PlaceHolder 3"/>
          <p:cNvSpPr>
            <a:spLocks noGrp="1"/>
          </p:cNvSpPr>
          <p:nvPr>
            <p:ph type="dt" idx="1"/>
          </p:nvPr>
        </p:nvSpPr>
        <p:spPr/>
        <p:txBody>
          <a:bodyPr/>
          <a:p>
            <a:r>
              <a:rPr lang="sv-S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CF02BDB-5034-4AD0-AB30-A587507C4310}" type="slidenum">
              <a:t>&lt;#&gt;</a:t>
            </a:fld>
          </a:p>
        </p:txBody>
      </p:sp>
      <p:sp>
        <p:nvSpPr>
          <p:cNvPr id="7" name="PlaceHolder 6"/>
          <p:cNvSpPr>
            <a:spLocks noGrp="1"/>
          </p:cNvSpPr>
          <p:nvPr>
            <p:ph type="dt" idx="1"/>
          </p:nvPr>
        </p:nvSpPr>
        <p:spPr/>
        <p:txBody>
          <a:bodyPr/>
          <a:p>
            <a:r>
              <a:rPr lang="sv-S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4"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738790B-1EE5-45E9-9764-00BD70E500C5}" type="slidenum">
              <a:t>&lt;#&gt;</a:t>
            </a:fld>
          </a:p>
        </p:txBody>
      </p:sp>
      <p:sp>
        <p:nvSpPr>
          <p:cNvPr id="9" name="PlaceHolder 8"/>
          <p:cNvSpPr>
            <a:spLocks noGrp="1"/>
          </p:cNvSpPr>
          <p:nvPr>
            <p:ph type="dt" idx="1"/>
          </p:nvPr>
        </p:nvSpPr>
        <p:spPr/>
        <p:txBody>
          <a:bodyPr/>
          <a:p>
            <a:r>
              <a:rPr lang="sv-S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6"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7"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8"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9"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0"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1"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9630AAD3-93CF-48E9-AFB4-72591F2EE4B5}" type="slidenum">
              <a:t>&lt;#&gt;</a:t>
            </a:fld>
          </a:p>
        </p:txBody>
      </p:sp>
      <p:sp>
        <p:nvSpPr>
          <p:cNvPr id="11" name="PlaceHolder 10"/>
          <p:cNvSpPr>
            <a:spLocks noGrp="1"/>
          </p:cNvSpPr>
          <p:nvPr>
            <p:ph type="dt" idx="1"/>
          </p:nvPr>
        </p:nvSpPr>
        <p:spPr/>
        <p:txBody>
          <a:bodyPr/>
          <a:p>
            <a:r>
              <a:rPr lang="sv-SE"/>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47"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49"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51"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2"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5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7"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8"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7"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1BFAD68-89ED-440D-85F5-0FD8C55B8E9C}" type="slidenum">
              <a:t>&lt;#&gt;</a:t>
            </a:fld>
          </a:p>
        </p:txBody>
      </p:sp>
      <p:sp>
        <p:nvSpPr>
          <p:cNvPr id="6" name="PlaceHolder 5"/>
          <p:cNvSpPr>
            <a:spLocks noGrp="1"/>
          </p:cNvSpPr>
          <p:nvPr>
            <p:ph type="dt" idx="1"/>
          </p:nvPr>
        </p:nvSpPr>
        <p:spPr/>
        <p:txBody>
          <a:bodyPr/>
          <a:p>
            <a:r>
              <a:rPr lang="sv-SE"/>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6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2"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6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6"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68"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9"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7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3"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4"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76"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7"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8"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9"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80"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81"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ED2AD28A-C711-415C-92F3-52C0FFF958BB}" type="slidenum">
              <a:t>&lt;#&gt;</a:t>
            </a:fld>
          </a:p>
        </p:txBody>
      </p:sp>
      <p:sp>
        <p:nvSpPr>
          <p:cNvPr id="4" name="PlaceHolder 3"/>
          <p:cNvSpPr>
            <a:spLocks noGrp="1"/>
          </p:cNvSpPr>
          <p:nvPr>
            <p:ph type="dt" idx="4"/>
          </p:nvPr>
        </p:nvSpPr>
        <p:spPr/>
        <p:txBody>
          <a:bodyPr/>
          <a:p>
            <a:r>
              <a:rPr lang="sv-SE"/>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89"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35BBF0A-6EC2-4B91-B272-0ED8240DEBF8}" type="slidenum">
              <a:t>&lt;#&gt;</a:t>
            </a:fld>
          </a:p>
        </p:txBody>
      </p:sp>
      <p:sp>
        <p:nvSpPr>
          <p:cNvPr id="6" name="PlaceHolder 5"/>
          <p:cNvSpPr>
            <a:spLocks noGrp="1"/>
          </p:cNvSpPr>
          <p:nvPr>
            <p:ph type="dt" idx="4"/>
          </p:nvPr>
        </p:nvSpPr>
        <p:spPr/>
        <p:txBody>
          <a:bodyPr/>
          <a:p>
            <a:r>
              <a:rPr lang="sv-SE"/>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1"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FC8AF07-00BE-4C4D-8F09-CDB6803779F3}" type="slidenum">
              <a:t>&lt;#&gt;</a:t>
            </a:fld>
          </a:p>
        </p:txBody>
      </p:sp>
      <p:sp>
        <p:nvSpPr>
          <p:cNvPr id="6" name="PlaceHolder 5"/>
          <p:cNvSpPr>
            <a:spLocks noGrp="1"/>
          </p:cNvSpPr>
          <p:nvPr>
            <p:ph type="dt" idx="4"/>
          </p:nvPr>
        </p:nvSpPr>
        <p:spPr/>
        <p:txBody>
          <a:bodyPr/>
          <a:p>
            <a:r>
              <a:rPr lang="sv-SE"/>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3"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4"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4E0D518-13ED-4E6E-92F1-142A9BA9077D}" type="slidenum">
              <a:t>&lt;#&gt;</a:t>
            </a:fld>
          </a:p>
        </p:txBody>
      </p:sp>
      <p:sp>
        <p:nvSpPr>
          <p:cNvPr id="7" name="PlaceHolder 6"/>
          <p:cNvSpPr>
            <a:spLocks noGrp="1"/>
          </p:cNvSpPr>
          <p:nvPr>
            <p:ph type="dt" idx="4"/>
          </p:nvPr>
        </p:nvSpPr>
        <p:spPr/>
        <p:txBody>
          <a:bodyPr/>
          <a:p>
            <a:r>
              <a:rPr lang="sv-SE"/>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17AE6CA-F090-45DE-9593-6F97BF81254C}" type="slidenum">
              <a:t>&lt;#&gt;</a:t>
            </a:fld>
          </a:p>
        </p:txBody>
      </p:sp>
      <p:sp>
        <p:nvSpPr>
          <p:cNvPr id="5" name="PlaceHolder 4"/>
          <p:cNvSpPr>
            <a:spLocks noGrp="1"/>
          </p:cNvSpPr>
          <p:nvPr>
            <p:ph type="dt" idx="4"/>
          </p:nvPr>
        </p:nvSpPr>
        <p:spPr/>
        <p:txBody>
          <a:bodyPr/>
          <a:p>
            <a:r>
              <a:rPr lang="sv-S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9AADAF0-5A00-4C6F-A0A7-7A246A44DD32}" type="slidenum">
              <a:t>&lt;#&gt;</a:t>
            </a:fld>
          </a:p>
        </p:txBody>
      </p:sp>
      <p:sp>
        <p:nvSpPr>
          <p:cNvPr id="6" name="PlaceHolder 5"/>
          <p:cNvSpPr>
            <a:spLocks noGrp="1"/>
          </p:cNvSpPr>
          <p:nvPr>
            <p:ph type="dt" idx="1"/>
          </p:nvPr>
        </p:nvSpPr>
        <p:spPr/>
        <p:txBody>
          <a:bodyPr/>
          <a:p>
            <a:r>
              <a:rPr lang="sv-SE"/>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2CDDD17-F716-4B0D-83E2-0EBC71395CDD}" type="slidenum">
              <a:t>&lt;#&gt;</a:t>
            </a:fld>
          </a:p>
        </p:txBody>
      </p:sp>
      <p:sp>
        <p:nvSpPr>
          <p:cNvPr id="5" name="PlaceHolder 4"/>
          <p:cNvSpPr>
            <a:spLocks noGrp="1"/>
          </p:cNvSpPr>
          <p:nvPr>
            <p:ph type="dt" idx="4"/>
          </p:nvPr>
        </p:nvSpPr>
        <p:spPr/>
        <p:txBody>
          <a:bodyPr/>
          <a:p>
            <a:r>
              <a:rPr lang="sv-SE"/>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9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9"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0"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B9A596C-A827-4FE9-A21C-EEC8673A0CFF}" type="slidenum">
              <a:t>&lt;#&gt;</a:t>
            </a:fld>
          </a:p>
        </p:txBody>
      </p:sp>
      <p:sp>
        <p:nvSpPr>
          <p:cNvPr id="8" name="PlaceHolder 7"/>
          <p:cNvSpPr>
            <a:spLocks noGrp="1"/>
          </p:cNvSpPr>
          <p:nvPr>
            <p:ph type="dt" idx="4"/>
          </p:nvPr>
        </p:nvSpPr>
        <p:spPr/>
        <p:txBody>
          <a:bodyPr/>
          <a:p>
            <a:r>
              <a:rPr lang="sv-SE"/>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02"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3"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4"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64AC1396-6EEE-4758-AF2C-5CF16FDDDACC}" type="slidenum">
              <a:t>&lt;#&gt;</a:t>
            </a:fld>
          </a:p>
        </p:txBody>
      </p:sp>
      <p:sp>
        <p:nvSpPr>
          <p:cNvPr id="8" name="PlaceHolder 7"/>
          <p:cNvSpPr>
            <a:spLocks noGrp="1"/>
          </p:cNvSpPr>
          <p:nvPr>
            <p:ph type="dt" idx="4"/>
          </p:nvPr>
        </p:nvSpPr>
        <p:spPr/>
        <p:txBody>
          <a:bodyPr/>
          <a:p>
            <a:r>
              <a:rPr lang="sv-SE"/>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0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7"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08"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EDEDE61-B25E-494E-B140-9E9502426B4C}" type="slidenum">
              <a:t>&lt;#&gt;</a:t>
            </a:fld>
          </a:p>
        </p:txBody>
      </p:sp>
      <p:sp>
        <p:nvSpPr>
          <p:cNvPr id="8" name="PlaceHolder 7"/>
          <p:cNvSpPr>
            <a:spLocks noGrp="1"/>
          </p:cNvSpPr>
          <p:nvPr>
            <p:ph type="dt" idx="4"/>
          </p:nvPr>
        </p:nvSpPr>
        <p:spPr/>
        <p:txBody>
          <a:bodyPr/>
          <a:p>
            <a:r>
              <a:rPr lang="sv-SE"/>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0"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1"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C221B89-EC8D-43BA-BE26-49716FB4C419}" type="slidenum">
              <a:t>&lt;#&gt;</a:t>
            </a:fld>
          </a:p>
        </p:txBody>
      </p:sp>
      <p:sp>
        <p:nvSpPr>
          <p:cNvPr id="7" name="PlaceHolder 6"/>
          <p:cNvSpPr>
            <a:spLocks noGrp="1"/>
          </p:cNvSpPr>
          <p:nvPr>
            <p:ph type="dt" idx="4"/>
          </p:nvPr>
        </p:nvSpPr>
        <p:spPr/>
        <p:txBody>
          <a:bodyPr/>
          <a:p>
            <a:r>
              <a:rPr lang="sv-SE"/>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4"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5"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6"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D0B6ABB5-36A8-4AE4-9F37-844DD68CF1A9}" type="slidenum">
              <a:t>&lt;#&gt;</a:t>
            </a:fld>
          </a:p>
        </p:txBody>
      </p:sp>
      <p:sp>
        <p:nvSpPr>
          <p:cNvPr id="9" name="PlaceHolder 8"/>
          <p:cNvSpPr>
            <a:spLocks noGrp="1"/>
          </p:cNvSpPr>
          <p:nvPr>
            <p:ph type="dt" idx="4"/>
          </p:nvPr>
        </p:nvSpPr>
        <p:spPr/>
        <p:txBody>
          <a:bodyPr/>
          <a:p>
            <a:r>
              <a:rPr lang="sv-SE"/>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8"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19"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0"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1"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2"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3"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0E21C841-13CA-478A-96C8-0E2EF30BD997}" type="slidenum">
              <a:t>&lt;#&gt;</a:t>
            </a:fld>
          </a:p>
        </p:txBody>
      </p:sp>
      <p:sp>
        <p:nvSpPr>
          <p:cNvPr id="11" name="PlaceHolder 10"/>
          <p:cNvSpPr>
            <a:spLocks noGrp="1"/>
          </p:cNvSpPr>
          <p:nvPr>
            <p:ph type="dt" idx="4"/>
          </p:nvPr>
        </p:nvSpPr>
        <p:spPr/>
        <p:txBody>
          <a:bodyPr/>
          <a:p>
            <a:r>
              <a:rPr lang="sv-SE"/>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F2624969-AA4A-4F95-90D6-7AA95ED63FA4}" type="slidenum">
              <a:t>&lt;#&gt;</a:t>
            </a:fld>
          </a:p>
        </p:txBody>
      </p:sp>
      <p:sp>
        <p:nvSpPr>
          <p:cNvPr id="4" name="PlaceHolder 3"/>
          <p:cNvSpPr>
            <a:spLocks noGrp="1"/>
          </p:cNvSpPr>
          <p:nvPr>
            <p:ph type="dt" idx="7"/>
          </p:nvPr>
        </p:nvSpPr>
        <p:spPr/>
        <p:txBody>
          <a:bodyPr/>
          <a:p>
            <a:r>
              <a:rPr lang="sv-SE"/>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31"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B2479A5-43C7-4079-AC4D-32FC2F95D3EE}" type="slidenum">
              <a:t>&lt;#&gt;</a:t>
            </a:fld>
          </a:p>
        </p:txBody>
      </p:sp>
      <p:sp>
        <p:nvSpPr>
          <p:cNvPr id="6" name="PlaceHolder 5"/>
          <p:cNvSpPr>
            <a:spLocks noGrp="1"/>
          </p:cNvSpPr>
          <p:nvPr>
            <p:ph type="dt" idx="7"/>
          </p:nvPr>
        </p:nvSpPr>
        <p:spPr/>
        <p:txBody>
          <a:bodyPr/>
          <a:p>
            <a:r>
              <a:rPr lang="sv-SE"/>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33"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A2BE0BB-42F8-43A4-9AC6-393088DFDF9F}" type="slidenum">
              <a:t>&lt;#&gt;</a:t>
            </a:fld>
          </a:p>
        </p:txBody>
      </p:sp>
      <p:sp>
        <p:nvSpPr>
          <p:cNvPr id="6" name="PlaceHolder 5"/>
          <p:cNvSpPr>
            <a:spLocks noGrp="1"/>
          </p:cNvSpPr>
          <p:nvPr>
            <p:ph type="dt" idx="7"/>
          </p:nvPr>
        </p:nvSpPr>
        <p:spPr/>
        <p:txBody>
          <a:bodyPr/>
          <a:p>
            <a:r>
              <a:rPr lang="sv-S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1"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2"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85C0A78-5D97-464A-BE1B-1884EA26594D}" type="slidenum">
              <a:t>&lt;#&gt;</a:t>
            </a:fld>
          </a:p>
        </p:txBody>
      </p:sp>
      <p:sp>
        <p:nvSpPr>
          <p:cNvPr id="7" name="PlaceHolder 6"/>
          <p:cNvSpPr>
            <a:spLocks noGrp="1"/>
          </p:cNvSpPr>
          <p:nvPr>
            <p:ph type="dt" idx="1"/>
          </p:nvPr>
        </p:nvSpPr>
        <p:spPr/>
        <p:txBody>
          <a:bodyPr/>
          <a:p>
            <a:r>
              <a:rPr lang="sv-SE"/>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35"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36"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C04B9FBF-EF6F-4778-AF25-4BAF0214704B}" type="slidenum">
              <a:t>&lt;#&gt;</a:t>
            </a:fld>
          </a:p>
        </p:txBody>
      </p:sp>
      <p:sp>
        <p:nvSpPr>
          <p:cNvPr id="7" name="PlaceHolder 6"/>
          <p:cNvSpPr>
            <a:spLocks noGrp="1"/>
          </p:cNvSpPr>
          <p:nvPr>
            <p:ph type="dt" idx="7"/>
          </p:nvPr>
        </p:nvSpPr>
        <p:spPr/>
        <p:txBody>
          <a:bodyPr/>
          <a:p>
            <a:r>
              <a:rPr lang="sv-SE"/>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E112E631-DA4F-4866-88F6-2FE64379AFFE}" type="slidenum">
              <a:t>&lt;#&gt;</a:t>
            </a:fld>
          </a:p>
        </p:txBody>
      </p:sp>
      <p:sp>
        <p:nvSpPr>
          <p:cNvPr id="5" name="PlaceHolder 4"/>
          <p:cNvSpPr>
            <a:spLocks noGrp="1"/>
          </p:cNvSpPr>
          <p:nvPr>
            <p:ph type="dt" idx="7"/>
          </p:nvPr>
        </p:nvSpPr>
        <p:spPr/>
        <p:txBody>
          <a:bodyPr/>
          <a:p>
            <a:r>
              <a:rPr lang="sv-SE"/>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5A1F6736-8FE1-4CA5-AA16-319EEDD75450}" type="slidenum">
              <a:t>&lt;#&gt;</a:t>
            </a:fld>
          </a:p>
        </p:txBody>
      </p:sp>
      <p:sp>
        <p:nvSpPr>
          <p:cNvPr id="5" name="PlaceHolder 4"/>
          <p:cNvSpPr>
            <a:spLocks noGrp="1"/>
          </p:cNvSpPr>
          <p:nvPr>
            <p:ph type="dt" idx="7"/>
          </p:nvPr>
        </p:nvSpPr>
        <p:spPr/>
        <p:txBody>
          <a:bodyPr/>
          <a:p>
            <a:r>
              <a:rPr lang="sv-SE"/>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40"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1"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2"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3F69C524-305C-4585-8ED0-7F9D853B2C99}" type="slidenum">
              <a:t>&lt;#&gt;</a:t>
            </a:fld>
          </a:p>
        </p:txBody>
      </p:sp>
      <p:sp>
        <p:nvSpPr>
          <p:cNvPr id="8" name="PlaceHolder 7"/>
          <p:cNvSpPr>
            <a:spLocks noGrp="1"/>
          </p:cNvSpPr>
          <p:nvPr>
            <p:ph type="dt" idx="7"/>
          </p:nvPr>
        </p:nvSpPr>
        <p:spPr/>
        <p:txBody>
          <a:bodyPr/>
          <a:p>
            <a:r>
              <a:rPr lang="sv-SE"/>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44"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6"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3327BCEC-6DFF-489E-89CB-B75FEC1EE667}" type="slidenum">
              <a:t>&lt;#&gt;</a:t>
            </a:fld>
          </a:p>
        </p:txBody>
      </p:sp>
      <p:sp>
        <p:nvSpPr>
          <p:cNvPr id="8" name="PlaceHolder 7"/>
          <p:cNvSpPr>
            <a:spLocks noGrp="1"/>
          </p:cNvSpPr>
          <p:nvPr>
            <p:ph type="dt" idx="7"/>
          </p:nvPr>
        </p:nvSpPr>
        <p:spPr/>
        <p:txBody>
          <a:bodyPr/>
          <a:p>
            <a:r>
              <a:rPr lang="sv-SE"/>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4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49"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0"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B029468-BAE3-49A7-8C1C-DBC5FC994870}" type="slidenum">
              <a:t>&lt;#&gt;</a:t>
            </a:fld>
          </a:p>
        </p:txBody>
      </p:sp>
      <p:sp>
        <p:nvSpPr>
          <p:cNvPr id="8" name="PlaceHolder 7"/>
          <p:cNvSpPr>
            <a:spLocks noGrp="1"/>
          </p:cNvSpPr>
          <p:nvPr>
            <p:ph type="dt" idx="7"/>
          </p:nvPr>
        </p:nvSpPr>
        <p:spPr/>
        <p:txBody>
          <a:bodyPr/>
          <a:p>
            <a:r>
              <a:rPr lang="sv-SE"/>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52"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3"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55A3B25E-FBDA-4459-B101-67589095BB89}" type="slidenum">
              <a:t>&lt;#&gt;</a:t>
            </a:fld>
          </a:p>
        </p:txBody>
      </p:sp>
      <p:sp>
        <p:nvSpPr>
          <p:cNvPr id="7" name="PlaceHolder 6"/>
          <p:cNvSpPr>
            <a:spLocks noGrp="1"/>
          </p:cNvSpPr>
          <p:nvPr>
            <p:ph type="dt" idx="7"/>
          </p:nvPr>
        </p:nvSpPr>
        <p:spPr/>
        <p:txBody>
          <a:bodyPr/>
          <a:p>
            <a:r>
              <a:rPr lang="sv-SE"/>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55"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6"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7"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58"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FE472A17-9AD8-4E9B-A8D6-3BFF55C6DAB9}" type="slidenum">
              <a:t>&lt;#&gt;</a:t>
            </a:fld>
          </a:p>
        </p:txBody>
      </p:sp>
      <p:sp>
        <p:nvSpPr>
          <p:cNvPr id="9" name="PlaceHolder 8"/>
          <p:cNvSpPr>
            <a:spLocks noGrp="1"/>
          </p:cNvSpPr>
          <p:nvPr>
            <p:ph type="dt" idx="7"/>
          </p:nvPr>
        </p:nvSpPr>
        <p:spPr/>
        <p:txBody>
          <a:bodyPr/>
          <a:p>
            <a:r>
              <a:rPr lang="sv-SE"/>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60"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1"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2"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3"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4"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65"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331B0B6B-993E-41E5-BB09-6ABFF4C78A90}" type="slidenum">
              <a:t>&lt;#&gt;</a:t>
            </a:fld>
          </a:p>
        </p:txBody>
      </p:sp>
      <p:sp>
        <p:nvSpPr>
          <p:cNvPr id="11" name="PlaceHolder 10"/>
          <p:cNvSpPr>
            <a:spLocks noGrp="1"/>
          </p:cNvSpPr>
          <p:nvPr>
            <p:ph type="dt" idx="7"/>
          </p:nvPr>
        </p:nvSpPr>
        <p:spPr/>
        <p:txBody>
          <a:bodyPr/>
          <a:p>
            <a:r>
              <a:rPr lang="sv-SE"/>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338265E3-BCBC-4EB0-A4F6-695DAA684BEF}" type="slidenum">
              <a:t>&lt;#&gt;</a:t>
            </a:fld>
          </a:p>
        </p:txBody>
      </p:sp>
      <p:sp>
        <p:nvSpPr>
          <p:cNvPr id="4" name="PlaceHolder 3"/>
          <p:cNvSpPr>
            <a:spLocks noGrp="1"/>
          </p:cNvSpPr>
          <p:nvPr>
            <p:ph type="dt" idx="10"/>
          </p:nvPr>
        </p:nvSpPr>
        <p:spPr/>
        <p:txBody>
          <a:bodyPr/>
          <a:p>
            <a:r>
              <a:rPr lang="sv-S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9550453-56F3-470F-8A7D-00EA7D823B37}" type="slidenum">
              <a:t>&lt;#&gt;</a:t>
            </a:fld>
          </a:p>
        </p:txBody>
      </p:sp>
      <p:sp>
        <p:nvSpPr>
          <p:cNvPr id="5" name="PlaceHolder 4"/>
          <p:cNvSpPr>
            <a:spLocks noGrp="1"/>
          </p:cNvSpPr>
          <p:nvPr>
            <p:ph type="dt" idx="1"/>
          </p:nvPr>
        </p:nvSpPr>
        <p:spPr/>
        <p:txBody>
          <a:bodyPr/>
          <a:p>
            <a:r>
              <a:rPr lang="sv-SE"/>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75"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EDB282FA-6AC3-4A7E-8562-761F85DE753F}" type="slidenum">
              <a:t>&lt;#&gt;</a:t>
            </a:fld>
          </a:p>
        </p:txBody>
      </p:sp>
      <p:sp>
        <p:nvSpPr>
          <p:cNvPr id="6" name="PlaceHolder 5"/>
          <p:cNvSpPr>
            <a:spLocks noGrp="1"/>
          </p:cNvSpPr>
          <p:nvPr>
            <p:ph type="dt" idx="10"/>
          </p:nvPr>
        </p:nvSpPr>
        <p:spPr/>
        <p:txBody>
          <a:bodyPr/>
          <a:p>
            <a:r>
              <a:rPr lang="sv-SE"/>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77"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C7769120-3070-4124-944D-96AB9163894A}" type="slidenum">
              <a:t>&lt;#&gt;</a:t>
            </a:fld>
          </a:p>
        </p:txBody>
      </p:sp>
      <p:sp>
        <p:nvSpPr>
          <p:cNvPr id="6" name="PlaceHolder 5"/>
          <p:cNvSpPr>
            <a:spLocks noGrp="1"/>
          </p:cNvSpPr>
          <p:nvPr>
            <p:ph type="dt" idx="10"/>
          </p:nvPr>
        </p:nvSpPr>
        <p:spPr/>
        <p:txBody>
          <a:bodyPr/>
          <a:p>
            <a:r>
              <a:rPr lang="sv-SE"/>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79"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0"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1706B63C-4DB6-444E-83A2-668A1EF2A7F6}" type="slidenum">
              <a:t>&lt;#&gt;</a:t>
            </a:fld>
          </a:p>
        </p:txBody>
      </p:sp>
      <p:sp>
        <p:nvSpPr>
          <p:cNvPr id="7" name="PlaceHolder 6"/>
          <p:cNvSpPr>
            <a:spLocks noGrp="1"/>
          </p:cNvSpPr>
          <p:nvPr>
            <p:ph type="dt" idx="10"/>
          </p:nvPr>
        </p:nvSpPr>
        <p:spPr/>
        <p:txBody>
          <a:bodyPr/>
          <a:p>
            <a:r>
              <a:rPr lang="sv-SE"/>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4B5FB417-590C-4EB5-9138-88B08E3A2FEF}" type="slidenum">
              <a:t>&lt;#&gt;</a:t>
            </a:fld>
          </a:p>
        </p:txBody>
      </p:sp>
      <p:sp>
        <p:nvSpPr>
          <p:cNvPr id="5" name="PlaceHolder 4"/>
          <p:cNvSpPr>
            <a:spLocks noGrp="1"/>
          </p:cNvSpPr>
          <p:nvPr>
            <p:ph type="dt" idx="10"/>
          </p:nvPr>
        </p:nvSpPr>
        <p:spPr/>
        <p:txBody>
          <a:bodyPr/>
          <a:p>
            <a:r>
              <a:rPr lang="sv-SE"/>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D662C43C-5A6C-4632-8675-88751624352B}" type="slidenum">
              <a:t>&lt;#&gt;</a:t>
            </a:fld>
          </a:p>
        </p:txBody>
      </p:sp>
      <p:sp>
        <p:nvSpPr>
          <p:cNvPr id="5" name="PlaceHolder 4"/>
          <p:cNvSpPr>
            <a:spLocks noGrp="1"/>
          </p:cNvSpPr>
          <p:nvPr>
            <p:ph type="dt" idx="10"/>
          </p:nvPr>
        </p:nvSpPr>
        <p:spPr/>
        <p:txBody>
          <a:bodyPr/>
          <a:p>
            <a:r>
              <a:rPr lang="sv-SE"/>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8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5"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6"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8FD82DFA-8E08-417E-A440-5371E4B606D4}" type="slidenum">
              <a:t>&lt;#&gt;</a:t>
            </a:fld>
          </a:p>
        </p:txBody>
      </p:sp>
      <p:sp>
        <p:nvSpPr>
          <p:cNvPr id="8" name="PlaceHolder 7"/>
          <p:cNvSpPr>
            <a:spLocks noGrp="1"/>
          </p:cNvSpPr>
          <p:nvPr>
            <p:ph type="dt" idx="10"/>
          </p:nvPr>
        </p:nvSpPr>
        <p:spPr/>
        <p:txBody>
          <a:bodyPr/>
          <a:p>
            <a:r>
              <a:rPr lang="sv-SE"/>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88"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9"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0"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C07E80CF-3AEB-4D62-9602-78018275571F}" type="slidenum">
              <a:t>&lt;#&gt;</a:t>
            </a:fld>
          </a:p>
        </p:txBody>
      </p:sp>
      <p:sp>
        <p:nvSpPr>
          <p:cNvPr id="8" name="PlaceHolder 7"/>
          <p:cNvSpPr>
            <a:spLocks noGrp="1"/>
          </p:cNvSpPr>
          <p:nvPr>
            <p:ph type="dt" idx="10"/>
          </p:nvPr>
        </p:nvSpPr>
        <p:spPr/>
        <p:txBody>
          <a:bodyPr/>
          <a:p>
            <a:r>
              <a:rPr lang="sv-SE"/>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92"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3"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4"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CA6307CE-3229-476E-9B3E-2CB2DE981B1F}" type="slidenum">
              <a:t>&lt;#&gt;</a:t>
            </a:fld>
          </a:p>
        </p:txBody>
      </p:sp>
      <p:sp>
        <p:nvSpPr>
          <p:cNvPr id="8" name="PlaceHolder 7"/>
          <p:cNvSpPr>
            <a:spLocks noGrp="1"/>
          </p:cNvSpPr>
          <p:nvPr>
            <p:ph type="dt" idx="10"/>
          </p:nvPr>
        </p:nvSpPr>
        <p:spPr/>
        <p:txBody>
          <a:bodyPr/>
          <a:p>
            <a:r>
              <a:rPr lang="sv-SE"/>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96"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97"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A45429C0-E60A-42E2-B7F0-5EDD3854424D}" type="slidenum">
              <a:t>&lt;#&gt;</a:t>
            </a:fld>
          </a:p>
        </p:txBody>
      </p:sp>
      <p:sp>
        <p:nvSpPr>
          <p:cNvPr id="7" name="PlaceHolder 6"/>
          <p:cNvSpPr>
            <a:spLocks noGrp="1"/>
          </p:cNvSpPr>
          <p:nvPr>
            <p:ph type="dt" idx="10"/>
          </p:nvPr>
        </p:nvSpPr>
        <p:spPr/>
        <p:txBody>
          <a:bodyPr/>
          <a:p>
            <a:r>
              <a:rPr lang="sv-SE"/>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99"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0"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1"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2"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B42DB80D-94B8-4B47-96BD-74248EF92DB7}" type="slidenum">
              <a:t>&lt;#&gt;</a:t>
            </a:fld>
          </a:p>
        </p:txBody>
      </p:sp>
      <p:sp>
        <p:nvSpPr>
          <p:cNvPr id="9" name="PlaceHolder 8"/>
          <p:cNvSpPr>
            <a:spLocks noGrp="1"/>
          </p:cNvSpPr>
          <p:nvPr>
            <p:ph type="dt" idx="10"/>
          </p:nvPr>
        </p:nvSpPr>
        <p:spPr/>
        <p:txBody>
          <a:bodyPr/>
          <a:p>
            <a:r>
              <a:rPr lang="sv-S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A31904A-0E48-4C8D-8400-7ADFFAB85C58}" type="slidenum">
              <a:t>&lt;#&gt;</a:t>
            </a:fld>
          </a:p>
        </p:txBody>
      </p:sp>
      <p:sp>
        <p:nvSpPr>
          <p:cNvPr id="5" name="PlaceHolder 4"/>
          <p:cNvSpPr>
            <a:spLocks noGrp="1"/>
          </p:cNvSpPr>
          <p:nvPr>
            <p:ph type="dt" idx="1"/>
          </p:nvPr>
        </p:nvSpPr>
        <p:spPr/>
        <p:txBody>
          <a:bodyPr/>
          <a:p>
            <a:r>
              <a:rPr lang="sv-SE"/>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04"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5"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6"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7"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8"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09"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28BBD092-A59A-4C4A-AAE7-F9F23F911B61}" type="slidenum">
              <a:t>&lt;#&gt;</a:t>
            </a:fld>
          </a:p>
        </p:txBody>
      </p:sp>
      <p:sp>
        <p:nvSpPr>
          <p:cNvPr id="11" name="PlaceHolder 10"/>
          <p:cNvSpPr>
            <a:spLocks noGrp="1"/>
          </p:cNvSpPr>
          <p:nvPr>
            <p:ph type="dt" idx="10"/>
          </p:nvPr>
        </p:nvSpPr>
        <p:spPr/>
        <p:txBody>
          <a:bodyPr/>
          <a:p>
            <a:r>
              <a:rPr lang="sv-SE"/>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60D22296-A1CE-4891-8277-65510408AB7E}" type="slidenum">
              <a:t>&lt;#&gt;</a:t>
            </a:fld>
          </a:p>
        </p:txBody>
      </p:sp>
      <p:sp>
        <p:nvSpPr>
          <p:cNvPr id="4" name="PlaceHolder 3"/>
          <p:cNvSpPr>
            <a:spLocks noGrp="1"/>
          </p:cNvSpPr>
          <p:nvPr>
            <p:ph type="dt" idx="13"/>
          </p:nvPr>
        </p:nvSpPr>
        <p:spPr/>
        <p:txBody>
          <a:bodyPr/>
          <a:p>
            <a:r>
              <a:rPr lang="sv-SE"/>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17"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30902D71-6061-430A-879F-B6F49A20BE62}" type="slidenum">
              <a:t>&lt;#&gt;</a:t>
            </a:fld>
          </a:p>
        </p:txBody>
      </p:sp>
      <p:sp>
        <p:nvSpPr>
          <p:cNvPr id="6" name="PlaceHolder 5"/>
          <p:cNvSpPr>
            <a:spLocks noGrp="1"/>
          </p:cNvSpPr>
          <p:nvPr>
            <p:ph type="dt" idx="13"/>
          </p:nvPr>
        </p:nvSpPr>
        <p:spPr/>
        <p:txBody>
          <a:bodyPr/>
          <a:p>
            <a:r>
              <a:rPr lang="sv-SE"/>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19"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78C5C2F9-3271-4A22-9E33-12BFA221B247}" type="slidenum">
              <a:t>&lt;#&gt;</a:t>
            </a:fld>
          </a:p>
        </p:txBody>
      </p:sp>
      <p:sp>
        <p:nvSpPr>
          <p:cNvPr id="6" name="PlaceHolder 5"/>
          <p:cNvSpPr>
            <a:spLocks noGrp="1"/>
          </p:cNvSpPr>
          <p:nvPr>
            <p:ph type="dt" idx="13"/>
          </p:nvPr>
        </p:nvSpPr>
        <p:spPr/>
        <p:txBody>
          <a:bodyPr/>
          <a:p>
            <a:r>
              <a:rPr lang="sv-SE"/>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21"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2"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D6E24E67-0AF0-4A9E-BED4-44365B440F3C}" type="slidenum">
              <a:t>&lt;#&gt;</a:t>
            </a:fld>
          </a:p>
        </p:txBody>
      </p:sp>
      <p:sp>
        <p:nvSpPr>
          <p:cNvPr id="7" name="PlaceHolder 6"/>
          <p:cNvSpPr>
            <a:spLocks noGrp="1"/>
          </p:cNvSpPr>
          <p:nvPr>
            <p:ph type="dt" idx="13"/>
          </p:nvPr>
        </p:nvSpPr>
        <p:spPr/>
        <p:txBody>
          <a:bodyPr/>
          <a:p>
            <a:r>
              <a:rPr lang="sv-SE"/>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8B0B22B8-C3BB-4757-B52F-1F0B7AA2175B}" type="slidenum">
              <a:t>&lt;#&gt;</a:t>
            </a:fld>
          </a:p>
        </p:txBody>
      </p:sp>
      <p:sp>
        <p:nvSpPr>
          <p:cNvPr id="5" name="PlaceHolder 4"/>
          <p:cNvSpPr>
            <a:spLocks noGrp="1"/>
          </p:cNvSpPr>
          <p:nvPr>
            <p:ph type="dt" idx="13"/>
          </p:nvPr>
        </p:nvSpPr>
        <p:spPr/>
        <p:txBody>
          <a:bodyPr/>
          <a:p>
            <a:r>
              <a:rPr lang="sv-SE"/>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C2267452-40D8-4EDD-9264-275816E0FEAE}" type="slidenum">
              <a:t>&lt;#&gt;</a:t>
            </a:fld>
          </a:p>
        </p:txBody>
      </p:sp>
      <p:sp>
        <p:nvSpPr>
          <p:cNvPr id="5" name="PlaceHolder 4"/>
          <p:cNvSpPr>
            <a:spLocks noGrp="1"/>
          </p:cNvSpPr>
          <p:nvPr>
            <p:ph type="dt" idx="13"/>
          </p:nvPr>
        </p:nvSpPr>
        <p:spPr/>
        <p:txBody>
          <a:bodyPr/>
          <a:p>
            <a:r>
              <a:rPr lang="sv-SE"/>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2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7"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8"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C06AB1C5-8C42-4D1B-ABEA-BCD2606574F4}" type="slidenum">
              <a:t>&lt;#&gt;</a:t>
            </a:fld>
          </a:p>
        </p:txBody>
      </p:sp>
      <p:sp>
        <p:nvSpPr>
          <p:cNvPr id="8" name="PlaceHolder 7"/>
          <p:cNvSpPr>
            <a:spLocks noGrp="1"/>
          </p:cNvSpPr>
          <p:nvPr>
            <p:ph type="dt" idx="13"/>
          </p:nvPr>
        </p:nvSpPr>
        <p:spPr/>
        <p:txBody>
          <a:bodyPr/>
          <a:p>
            <a:r>
              <a:rPr lang="sv-SE"/>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3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2"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0F969592-0323-45DA-B154-E044233C4435}" type="slidenum">
              <a:t>&lt;#&gt;</a:t>
            </a:fld>
          </a:p>
        </p:txBody>
      </p:sp>
      <p:sp>
        <p:nvSpPr>
          <p:cNvPr id="8" name="PlaceHolder 7"/>
          <p:cNvSpPr>
            <a:spLocks noGrp="1"/>
          </p:cNvSpPr>
          <p:nvPr>
            <p:ph type="dt" idx="13"/>
          </p:nvPr>
        </p:nvSpPr>
        <p:spPr/>
        <p:txBody>
          <a:bodyPr/>
          <a:p>
            <a:r>
              <a:rPr lang="sv-SE"/>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3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6"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77725071-C2B7-4C62-ABDA-C54AFABBD994}" type="slidenum">
              <a:t>&lt;#&gt;</a:t>
            </a:fld>
          </a:p>
        </p:txBody>
      </p:sp>
      <p:sp>
        <p:nvSpPr>
          <p:cNvPr id="8" name="PlaceHolder 7"/>
          <p:cNvSpPr>
            <a:spLocks noGrp="1"/>
          </p:cNvSpPr>
          <p:nvPr>
            <p:ph type="dt" idx="13"/>
          </p:nvPr>
        </p:nvSpPr>
        <p:spPr/>
        <p:txBody>
          <a:bodyPr/>
          <a:p>
            <a:r>
              <a:rPr lang="sv-S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1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7"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18"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EDA4C09-2068-47BC-ADF0-B51C5DEF569A}" type="slidenum">
              <a:t>&lt;#&gt;</a:t>
            </a:fld>
          </a:p>
        </p:txBody>
      </p:sp>
      <p:sp>
        <p:nvSpPr>
          <p:cNvPr id="8" name="PlaceHolder 7"/>
          <p:cNvSpPr>
            <a:spLocks noGrp="1"/>
          </p:cNvSpPr>
          <p:nvPr>
            <p:ph type="dt" idx="1"/>
          </p:nvPr>
        </p:nvSpPr>
        <p:spPr/>
        <p:txBody>
          <a:bodyPr/>
          <a:p>
            <a:r>
              <a:rPr lang="sv-SE"/>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38"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39"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152CF312-D806-47A3-A791-8A144DCB4695}" type="slidenum">
              <a:t>&lt;#&gt;</a:t>
            </a:fld>
          </a:p>
        </p:txBody>
      </p:sp>
      <p:sp>
        <p:nvSpPr>
          <p:cNvPr id="7" name="PlaceHolder 6"/>
          <p:cNvSpPr>
            <a:spLocks noGrp="1"/>
          </p:cNvSpPr>
          <p:nvPr>
            <p:ph type="dt" idx="13"/>
          </p:nvPr>
        </p:nvSpPr>
        <p:spPr/>
        <p:txBody>
          <a:bodyPr/>
          <a:p>
            <a:r>
              <a:rPr lang="sv-SE"/>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4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3"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4"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7CEC8953-6D86-4E66-9FF7-8EFC236F008F}" type="slidenum">
              <a:t>&lt;#&gt;</a:t>
            </a:fld>
          </a:p>
        </p:txBody>
      </p:sp>
      <p:sp>
        <p:nvSpPr>
          <p:cNvPr id="9" name="PlaceHolder 8"/>
          <p:cNvSpPr>
            <a:spLocks noGrp="1"/>
          </p:cNvSpPr>
          <p:nvPr>
            <p:ph type="dt" idx="13"/>
          </p:nvPr>
        </p:nvSpPr>
        <p:spPr/>
        <p:txBody>
          <a:bodyPr/>
          <a:p>
            <a:r>
              <a:rPr lang="sv-SE"/>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46"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7"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8"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49"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50"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51"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1134888D-CDDF-455C-B228-C96F899EBCCD}" type="slidenum">
              <a:t>&lt;#&gt;</a:t>
            </a:fld>
          </a:p>
        </p:txBody>
      </p:sp>
      <p:sp>
        <p:nvSpPr>
          <p:cNvPr id="11" name="PlaceHolder 10"/>
          <p:cNvSpPr>
            <a:spLocks noGrp="1"/>
          </p:cNvSpPr>
          <p:nvPr>
            <p:ph type="dt" idx="13"/>
          </p:nvPr>
        </p:nvSpPr>
        <p:spPr/>
        <p:txBody>
          <a:bodyPr/>
          <a:p>
            <a:r>
              <a:rPr lang="sv-SE"/>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4532C3C2-C0A3-49FD-9FCC-253EA95844B8}" type="slidenum">
              <a:t>&lt;#&gt;</a:t>
            </a:fld>
          </a:p>
        </p:txBody>
      </p:sp>
      <p:sp>
        <p:nvSpPr>
          <p:cNvPr id="4" name="PlaceHolder 3"/>
          <p:cNvSpPr>
            <a:spLocks noGrp="1"/>
          </p:cNvSpPr>
          <p:nvPr>
            <p:ph type="dt" idx="16"/>
          </p:nvPr>
        </p:nvSpPr>
        <p:spPr/>
        <p:txBody>
          <a:bodyPr/>
          <a:p>
            <a:r>
              <a:rPr lang="sv-SE"/>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59"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B9958294-C092-494F-96CB-58439A6D22DA}" type="slidenum">
              <a:t>&lt;#&gt;</a:t>
            </a:fld>
          </a:p>
        </p:txBody>
      </p:sp>
      <p:sp>
        <p:nvSpPr>
          <p:cNvPr id="6" name="PlaceHolder 5"/>
          <p:cNvSpPr>
            <a:spLocks noGrp="1"/>
          </p:cNvSpPr>
          <p:nvPr>
            <p:ph type="dt" idx="16"/>
          </p:nvPr>
        </p:nvSpPr>
        <p:spPr/>
        <p:txBody>
          <a:bodyPr/>
          <a:p>
            <a:r>
              <a:rPr lang="sv-SE"/>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61"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60C8CD4D-A631-4948-83F2-2B549BC0FDF5}" type="slidenum">
              <a:t>&lt;#&gt;</a:t>
            </a:fld>
          </a:p>
        </p:txBody>
      </p:sp>
      <p:sp>
        <p:nvSpPr>
          <p:cNvPr id="6" name="PlaceHolder 5"/>
          <p:cNvSpPr>
            <a:spLocks noGrp="1"/>
          </p:cNvSpPr>
          <p:nvPr>
            <p:ph type="dt" idx="16"/>
          </p:nvPr>
        </p:nvSpPr>
        <p:spPr/>
        <p:txBody>
          <a:bodyPr/>
          <a:p>
            <a:r>
              <a:rPr lang="sv-SE"/>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63"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64"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86F879DF-A4F9-4D26-9BD6-8367C6A860FD}" type="slidenum">
              <a:t>&lt;#&gt;</a:t>
            </a:fld>
          </a:p>
        </p:txBody>
      </p:sp>
      <p:sp>
        <p:nvSpPr>
          <p:cNvPr id="7" name="PlaceHolder 6"/>
          <p:cNvSpPr>
            <a:spLocks noGrp="1"/>
          </p:cNvSpPr>
          <p:nvPr>
            <p:ph type="dt" idx="16"/>
          </p:nvPr>
        </p:nvSpPr>
        <p:spPr/>
        <p:txBody>
          <a:bodyPr/>
          <a:p>
            <a:r>
              <a:rPr lang="sv-SE"/>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8A3B2197-1FB8-423D-AFD4-05072C2F53E5}" type="slidenum">
              <a:t>&lt;#&gt;</a:t>
            </a:fld>
          </a:p>
        </p:txBody>
      </p:sp>
      <p:sp>
        <p:nvSpPr>
          <p:cNvPr id="5" name="PlaceHolder 4"/>
          <p:cNvSpPr>
            <a:spLocks noGrp="1"/>
          </p:cNvSpPr>
          <p:nvPr>
            <p:ph type="dt" idx="16"/>
          </p:nvPr>
        </p:nvSpPr>
        <p:spPr/>
        <p:txBody>
          <a:bodyPr/>
          <a:p>
            <a:r>
              <a:rPr lang="sv-SE"/>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EF7B2246-952E-48E6-9FB1-CD29D43ABD4D}" type="slidenum">
              <a:t>&lt;#&gt;</a:t>
            </a:fld>
          </a:p>
        </p:txBody>
      </p:sp>
      <p:sp>
        <p:nvSpPr>
          <p:cNvPr id="5" name="PlaceHolder 4"/>
          <p:cNvSpPr>
            <a:spLocks noGrp="1"/>
          </p:cNvSpPr>
          <p:nvPr>
            <p:ph type="dt" idx="16"/>
          </p:nvPr>
        </p:nvSpPr>
        <p:spPr/>
        <p:txBody>
          <a:bodyPr/>
          <a:p>
            <a:r>
              <a:rPr lang="sv-SE"/>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6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69"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0"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DA833721-0142-424D-9CF8-A48BE56D9FBC}" type="slidenum">
              <a:t>&lt;#&gt;</a:t>
            </a:fld>
          </a:p>
        </p:txBody>
      </p:sp>
      <p:sp>
        <p:nvSpPr>
          <p:cNvPr id="8" name="PlaceHolder 7"/>
          <p:cNvSpPr>
            <a:spLocks noGrp="1"/>
          </p:cNvSpPr>
          <p:nvPr>
            <p:ph type="dt" idx="16"/>
          </p:nvPr>
        </p:nvSpPr>
        <p:spPr/>
        <p:txBody>
          <a:bodyPr/>
          <a:p>
            <a:r>
              <a:rPr lang="sv-S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0"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1"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2"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213DC47-A68A-4669-BB4B-E74082CA9168}" type="slidenum">
              <a:t>&lt;#&gt;</a:t>
            </a:fld>
          </a:p>
        </p:txBody>
      </p:sp>
      <p:sp>
        <p:nvSpPr>
          <p:cNvPr id="8" name="PlaceHolder 7"/>
          <p:cNvSpPr>
            <a:spLocks noGrp="1"/>
          </p:cNvSpPr>
          <p:nvPr>
            <p:ph type="dt" idx="1"/>
          </p:nvPr>
        </p:nvSpPr>
        <p:spPr/>
        <p:txBody>
          <a:bodyPr/>
          <a:p>
            <a:r>
              <a:rPr lang="sv-SE"/>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72"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3"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4"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893C4452-F067-4571-8A71-2934A4819458}" type="slidenum">
              <a:t>&lt;#&gt;</a:t>
            </a:fld>
          </a:p>
        </p:txBody>
      </p:sp>
      <p:sp>
        <p:nvSpPr>
          <p:cNvPr id="8" name="PlaceHolder 7"/>
          <p:cNvSpPr>
            <a:spLocks noGrp="1"/>
          </p:cNvSpPr>
          <p:nvPr>
            <p:ph type="dt" idx="16"/>
          </p:nvPr>
        </p:nvSpPr>
        <p:spPr/>
        <p:txBody>
          <a:bodyPr/>
          <a:p>
            <a:r>
              <a:rPr lang="sv-SE"/>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76"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7"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78"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377F6C23-01E6-48F6-BE73-AB6E16FCD49A}" type="slidenum">
              <a:t>&lt;#&gt;</a:t>
            </a:fld>
          </a:p>
        </p:txBody>
      </p:sp>
      <p:sp>
        <p:nvSpPr>
          <p:cNvPr id="8" name="PlaceHolder 7"/>
          <p:cNvSpPr>
            <a:spLocks noGrp="1"/>
          </p:cNvSpPr>
          <p:nvPr>
            <p:ph type="dt" idx="16"/>
          </p:nvPr>
        </p:nvSpPr>
        <p:spPr/>
        <p:txBody>
          <a:bodyPr/>
          <a:p>
            <a:r>
              <a:rPr lang="sv-SE"/>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0"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1"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556A8547-5D3D-4784-B8C2-74119B80A76D}" type="slidenum">
              <a:t>&lt;#&gt;</a:t>
            </a:fld>
          </a:p>
        </p:txBody>
      </p:sp>
      <p:sp>
        <p:nvSpPr>
          <p:cNvPr id="7" name="PlaceHolder 6"/>
          <p:cNvSpPr>
            <a:spLocks noGrp="1"/>
          </p:cNvSpPr>
          <p:nvPr>
            <p:ph type="dt" idx="16"/>
          </p:nvPr>
        </p:nvSpPr>
        <p:spPr/>
        <p:txBody>
          <a:bodyPr/>
          <a:p>
            <a:r>
              <a:rPr lang="sv-SE"/>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4"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5"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6"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8CDFFBA4-C1C1-43C0-8EC0-A9E23E4F0ED8}" type="slidenum">
              <a:t>&lt;#&gt;</a:t>
            </a:fld>
          </a:p>
        </p:txBody>
      </p:sp>
      <p:sp>
        <p:nvSpPr>
          <p:cNvPr id="9" name="PlaceHolder 8"/>
          <p:cNvSpPr>
            <a:spLocks noGrp="1"/>
          </p:cNvSpPr>
          <p:nvPr>
            <p:ph type="dt" idx="16"/>
          </p:nvPr>
        </p:nvSpPr>
        <p:spPr/>
        <p:txBody>
          <a:bodyPr/>
          <a:p>
            <a:r>
              <a:rPr lang="sv-SE"/>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88"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89"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0"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1"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2"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93"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7658B9F5-3870-4C30-BDD7-C7E2425A461B}" type="slidenum">
              <a:t>&lt;#&gt;</a:t>
            </a:fld>
          </a:p>
        </p:txBody>
      </p:sp>
      <p:sp>
        <p:nvSpPr>
          <p:cNvPr id="11" name="PlaceHolder 10"/>
          <p:cNvSpPr>
            <a:spLocks noGrp="1"/>
          </p:cNvSpPr>
          <p:nvPr>
            <p:ph type="dt" idx="16"/>
          </p:nvPr>
        </p:nvSpPr>
        <p:spPr/>
        <p:txBody>
          <a:bodyPr/>
          <a:p>
            <a:r>
              <a:rPr lang="sv-SE"/>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D0B45952-633D-4222-9AA1-7FBCA573A48B}" type="slidenum">
              <a:t>&lt;#&gt;</a:t>
            </a:fld>
          </a:p>
        </p:txBody>
      </p:sp>
      <p:sp>
        <p:nvSpPr>
          <p:cNvPr id="4" name="PlaceHolder 3"/>
          <p:cNvSpPr>
            <a:spLocks noGrp="1"/>
          </p:cNvSpPr>
          <p:nvPr>
            <p:ph type="dt" idx="19"/>
          </p:nvPr>
        </p:nvSpPr>
        <p:spPr/>
        <p:txBody>
          <a:bodyPr/>
          <a:p>
            <a:r>
              <a:rPr lang="sv-SE"/>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04" name="PlaceHolder 2"/>
          <p:cNvSpPr>
            <a:spLocks noGrp="1"/>
          </p:cNvSpPr>
          <p:nvPr>
            <p:ph type="subTitle"/>
          </p:nvPr>
        </p:nvSpPr>
        <p:spPr>
          <a:xfrm>
            <a:off x="609480" y="1600200"/>
            <a:ext cx="10972440" cy="452556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3D952262-CC17-4EB9-9AEE-1F44AE9AB141}" type="slidenum">
              <a:t>&lt;#&gt;</a:t>
            </a:fld>
          </a:p>
        </p:txBody>
      </p:sp>
      <p:sp>
        <p:nvSpPr>
          <p:cNvPr id="6" name="PlaceHolder 5"/>
          <p:cNvSpPr>
            <a:spLocks noGrp="1"/>
          </p:cNvSpPr>
          <p:nvPr>
            <p:ph type="dt" idx="19"/>
          </p:nvPr>
        </p:nvSpPr>
        <p:spPr/>
        <p:txBody>
          <a:bodyPr/>
          <a:p>
            <a:r>
              <a:rPr lang="sv-SE"/>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06" name="PlaceHolder 2"/>
          <p:cNvSpPr>
            <a:spLocks noGrp="1"/>
          </p:cNvSpPr>
          <p:nvPr>
            <p:ph/>
          </p:nvPr>
        </p:nvSpPr>
        <p:spPr>
          <a:xfrm>
            <a:off x="609480" y="1600200"/>
            <a:ext cx="1097244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A34E189B-1333-4B19-9EEE-7740660A6AAE}" type="slidenum">
              <a:t>&lt;#&gt;</a:t>
            </a:fld>
          </a:p>
        </p:txBody>
      </p:sp>
      <p:sp>
        <p:nvSpPr>
          <p:cNvPr id="6" name="PlaceHolder 5"/>
          <p:cNvSpPr>
            <a:spLocks noGrp="1"/>
          </p:cNvSpPr>
          <p:nvPr>
            <p:ph type="dt" idx="19"/>
          </p:nvPr>
        </p:nvSpPr>
        <p:spPr/>
        <p:txBody>
          <a:bodyPr/>
          <a:p>
            <a:r>
              <a:rPr lang="sv-SE"/>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08"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09"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C64EA690-2C83-4E24-BB1D-74D2C5348120}" type="slidenum">
              <a:t>&lt;#&gt;</a:t>
            </a:fld>
          </a:p>
        </p:txBody>
      </p:sp>
      <p:sp>
        <p:nvSpPr>
          <p:cNvPr id="7" name="PlaceHolder 6"/>
          <p:cNvSpPr>
            <a:spLocks noGrp="1"/>
          </p:cNvSpPr>
          <p:nvPr>
            <p:ph type="dt" idx="19"/>
          </p:nvPr>
        </p:nvSpPr>
        <p:spPr/>
        <p:txBody>
          <a:bodyPr/>
          <a:p>
            <a:r>
              <a:rPr lang="sv-SE"/>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FF58B6B7-207D-4ABD-90B9-95DD407E5288}" type="slidenum">
              <a:t>&lt;#&gt;</a:t>
            </a:fld>
          </a:p>
        </p:txBody>
      </p:sp>
      <p:sp>
        <p:nvSpPr>
          <p:cNvPr id="5" name="PlaceHolder 4"/>
          <p:cNvSpPr>
            <a:spLocks noGrp="1"/>
          </p:cNvSpPr>
          <p:nvPr>
            <p:ph type="dt" idx="19"/>
          </p:nvPr>
        </p:nvSpPr>
        <p:spPr/>
        <p:txBody>
          <a:bodyPr/>
          <a:p>
            <a:r>
              <a:rPr lang="sv-S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24"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5"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26"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5E76880-E558-47A2-83DF-3194C0519FB4}" type="slidenum">
              <a:t>&lt;#&gt;</a:t>
            </a:fld>
          </a:p>
        </p:txBody>
      </p:sp>
      <p:sp>
        <p:nvSpPr>
          <p:cNvPr id="8" name="PlaceHolder 7"/>
          <p:cNvSpPr>
            <a:spLocks noGrp="1"/>
          </p:cNvSpPr>
          <p:nvPr>
            <p:ph type="dt" idx="1"/>
          </p:nvPr>
        </p:nvSpPr>
        <p:spPr/>
        <p:txBody>
          <a:bodyPr/>
          <a:p>
            <a:r>
              <a:rPr lang="sv-SE"/>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609480" y="360000"/>
            <a:ext cx="10972440" cy="529776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52136D6C-7C61-46FC-BC60-1E184DC0998A}" type="slidenum">
              <a:t>&lt;#&gt;</a:t>
            </a:fld>
          </a:p>
        </p:txBody>
      </p:sp>
      <p:sp>
        <p:nvSpPr>
          <p:cNvPr id="5" name="PlaceHolder 4"/>
          <p:cNvSpPr>
            <a:spLocks noGrp="1"/>
          </p:cNvSpPr>
          <p:nvPr>
            <p:ph type="dt" idx="19"/>
          </p:nvPr>
        </p:nvSpPr>
        <p:spPr/>
        <p:txBody>
          <a:bodyPr/>
          <a:p>
            <a:r>
              <a:rPr lang="sv-SE"/>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13"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4" name="PlaceHolder 3"/>
          <p:cNvSpPr>
            <a:spLocks noGrp="1"/>
          </p:cNvSpPr>
          <p:nvPr>
            <p:ph/>
          </p:nvPr>
        </p:nvSpPr>
        <p:spPr>
          <a:xfrm>
            <a:off x="623196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5"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BF4C0821-0D2C-442F-8D82-8D5CA1E9661F}" type="slidenum">
              <a:t>&lt;#&gt;</a:t>
            </a:fld>
          </a:p>
        </p:txBody>
      </p:sp>
      <p:sp>
        <p:nvSpPr>
          <p:cNvPr id="8" name="PlaceHolder 7"/>
          <p:cNvSpPr>
            <a:spLocks noGrp="1"/>
          </p:cNvSpPr>
          <p:nvPr>
            <p:ph type="dt" idx="19"/>
          </p:nvPr>
        </p:nvSpPr>
        <p:spPr/>
        <p:txBody>
          <a:bodyPr/>
          <a:p>
            <a:r>
              <a:rPr lang="sv-SE"/>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17" name="PlaceHolder 2"/>
          <p:cNvSpPr>
            <a:spLocks noGrp="1"/>
          </p:cNvSpPr>
          <p:nvPr>
            <p:ph/>
          </p:nvPr>
        </p:nvSpPr>
        <p:spPr>
          <a:xfrm>
            <a:off x="609480" y="1600200"/>
            <a:ext cx="5354280" cy="4525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8"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19" name="PlaceHolder 4"/>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91A7F42F-D353-4B63-986F-9C78E46CD0D4}" type="slidenum">
              <a:t>&lt;#&gt;</a:t>
            </a:fld>
          </a:p>
        </p:txBody>
      </p:sp>
      <p:sp>
        <p:nvSpPr>
          <p:cNvPr id="8" name="PlaceHolder 7"/>
          <p:cNvSpPr>
            <a:spLocks noGrp="1"/>
          </p:cNvSpPr>
          <p:nvPr>
            <p:ph type="dt" idx="19"/>
          </p:nvPr>
        </p:nvSpPr>
        <p:spPr/>
        <p:txBody>
          <a:bodyPr/>
          <a:p>
            <a:r>
              <a:rPr lang="sv-SE"/>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21"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2"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3" name="PlaceHolder 4"/>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5C72E878-1FFF-4171-979F-DC8B8C704439}" type="slidenum">
              <a:t>&lt;#&gt;</a:t>
            </a:fld>
          </a:p>
        </p:txBody>
      </p:sp>
      <p:sp>
        <p:nvSpPr>
          <p:cNvPr id="8" name="PlaceHolder 7"/>
          <p:cNvSpPr>
            <a:spLocks noGrp="1"/>
          </p:cNvSpPr>
          <p:nvPr>
            <p:ph type="dt" idx="19"/>
          </p:nvPr>
        </p:nvSpPr>
        <p:spPr/>
        <p:txBody>
          <a:bodyPr/>
          <a:p>
            <a:r>
              <a:rPr lang="sv-SE"/>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25" name="PlaceHolder 2"/>
          <p:cNvSpPr>
            <a:spLocks noGrp="1"/>
          </p:cNvSpPr>
          <p:nvPr>
            <p:ph/>
          </p:nvPr>
        </p:nvSpPr>
        <p:spPr>
          <a:xfrm>
            <a:off x="609480" y="160020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6" name="PlaceHolder 3"/>
          <p:cNvSpPr>
            <a:spLocks noGrp="1"/>
          </p:cNvSpPr>
          <p:nvPr>
            <p:ph/>
          </p:nvPr>
        </p:nvSpPr>
        <p:spPr>
          <a:xfrm>
            <a:off x="609480" y="3964320"/>
            <a:ext cx="109724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59203068-B325-48A3-A03D-9E920603C0DB}" type="slidenum">
              <a:t>&lt;#&gt;</a:t>
            </a:fld>
          </a:p>
        </p:txBody>
      </p:sp>
      <p:sp>
        <p:nvSpPr>
          <p:cNvPr id="7" name="PlaceHolder 6"/>
          <p:cNvSpPr>
            <a:spLocks noGrp="1"/>
          </p:cNvSpPr>
          <p:nvPr>
            <p:ph type="dt" idx="19"/>
          </p:nvPr>
        </p:nvSpPr>
        <p:spPr/>
        <p:txBody>
          <a:bodyPr/>
          <a:p>
            <a:r>
              <a:rPr lang="sv-SE"/>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28" name="PlaceHolder 2"/>
          <p:cNvSpPr>
            <a:spLocks noGrp="1"/>
          </p:cNvSpPr>
          <p:nvPr>
            <p:ph/>
          </p:nvPr>
        </p:nvSpPr>
        <p:spPr>
          <a:xfrm>
            <a:off x="60948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29" name="PlaceHolder 3"/>
          <p:cNvSpPr>
            <a:spLocks noGrp="1"/>
          </p:cNvSpPr>
          <p:nvPr>
            <p:ph/>
          </p:nvPr>
        </p:nvSpPr>
        <p:spPr>
          <a:xfrm>
            <a:off x="6231960" y="160020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0" name="PlaceHolder 4"/>
          <p:cNvSpPr>
            <a:spLocks noGrp="1"/>
          </p:cNvSpPr>
          <p:nvPr>
            <p:ph/>
          </p:nvPr>
        </p:nvSpPr>
        <p:spPr>
          <a:xfrm>
            <a:off x="60948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1" name="PlaceHolder 5"/>
          <p:cNvSpPr>
            <a:spLocks noGrp="1"/>
          </p:cNvSpPr>
          <p:nvPr>
            <p:ph/>
          </p:nvPr>
        </p:nvSpPr>
        <p:spPr>
          <a:xfrm>
            <a:off x="6231960" y="3964320"/>
            <a:ext cx="535428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7" name="PlaceHolder 6"/>
          <p:cNvSpPr>
            <a:spLocks noGrp="1"/>
          </p:cNvSpPr>
          <p:nvPr>
            <p:ph type="ftr" idx="20"/>
          </p:nvPr>
        </p:nvSpPr>
        <p:spPr/>
        <p:txBody>
          <a:bodyPr/>
          <a:p>
            <a:r>
              <a:t>Footer</a:t>
            </a:r>
          </a:p>
        </p:txBody>
      </p:sp>
      <p:sp>
        <p:nvSpPr>
          <p:cNvPr id="8" name="PlaceHolder 7"/>
          <p:cNvSpPr>
            <a:spLocks noGrp="1"/>
          </p:cNvSpPr>
          <p:nvPr>
            <p:ph type="sldNum" idx="21"/>
          </p:nvPr>
        </p:nvSpPr>
        <p:spPr/>
        <p:txBody>
          <a:bodyPr/>
          <a:p>
            <a:fld id="{4DBAC6CD-F8EC-4C7E-9E1D-61AF72FE2DA9}" type="slidenum">
              <a:t>&lt;#&gt;</a:t>
            </a:fld>
          </a:p>
        </p:txBody>
      </p:sp>
      <p:sp>
        <p:nvSpPr>
          <p:cNvPr id="9" name="PlaceHolder 8"/>
          <p:cNvSpPr>
            <a:spLocks noGrp="1"/>
          </p:cNvSpPr>
          <p:nvPr>
            <p:ph type="dt" idx="19"/>
          </p:nvPr>
        </p:nvSpPr>
        <p:spPr/>
        <p:txBody>
          <a:bodyPr/>
          <a:p>
            <a:r>
              <a:rPr lang="sv-SE"/>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360000"/>
            <a:ext cx="10972440" cy="114264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rial"/>
            </a:endParaRPr>
          </a:p>
        </p:txBody>
      </p:sp>
      <p:sp>
        <p:nvSpPr>
          <p:cNvPr id="333" name="PlaceHolder 2"/>
          <p:cNvSpPr>
            <a:spLocks noGrp="1"/>
          </p:cNvSpPr>
          <p:nvPr>
            <p:ph/>
          </p:nvPr>
        </p:nvSpPr>
        <p:spPr>
          <a:xfrm>
            <a:off x="60948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4" name="PlaceHolder 3"/>
          <p:cNvSpPr>
            <a:spLocks noGrp="1"/>
          </p:cNvSpPr>
          <p:nvPr>
            <p:ph/>
          </p:nvPr>
        </p:nvSpPr>
        <p:spPr>
          <a:xfrm>
            <a:off x="431964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5" name="PlaceHolder 4"/>
          <p:cNvSpPr>
            <a:spLocks noGrp="1"/>
          </p:cNvSpPr>
          <p:nvPr>
            <p:ph/>
          </p:nvPr>
        </p:nvSpPr>
        <p:spPr>
          <a:xfrm>
            <a:off x="8029800" y="160020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6" name="PlaceHolder 5"/>
          <p:cNvSpPr>
            <a:spLocks noGrp="1"/>
          </p:cNvSpPr>
          <p:nvPr>
            <p:ph/>
          </p:nvPr>
        </p:nvSpPr>
        <p:spPr>
          <a:xfrm>
            <a:off x="60948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7" name="PlaceHolder 6"/>
          <p:cNvSpPr>
            <a:spLocks noGrp="1"/>
          </p:cNvSpPr>
          <p:nvPr>
            <p:ph/>
          </p:nvPr>
        </p:nvSpPr>
        <p:spPr>
          <a:xfrm>
            <a:off x="431964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338" name="PlaceHolder 7"/>
          <p:cNvSpPr>
            <a:spLocks noGrp="1"/>
          </p:cNvSpPr>
          <p:nvPr>
            <p:ph/>
          </p:nvPr>
        </p:nvSpPr>
        <p:spPr>
          <a:xfrm>
            <a:off x="8029800" y="3964320"/>
            <a:ext cx="3533040" cy="2158560"/>
          </a:xfrm>
          <a:prstGeom prst="rect">
            <a:avLst/>
          </a:prstGeom>
          <a:noFill/>
          <a:ln w="0">
            <a:noFill/>
          </a:ln>
        </p:spPr>
        <p:txBody>
          <a:bodyPr lIns="0" rIns="0" tIns="0" bIns="0" anchor="t">
            <a:normAutofit/>
          </a:bodyPr>
          <a:p>
            <a:pPr indent="0">
              <a:lnSpc>
                <a:spcPct val="90000"/>
              </a:lnSpc>
              <a:spcBef>
                <a:spcPts val="1417"/>
              </a:spcBef>
              <a:buNone/>
            </a:pPr>
            <a:endParaRPr b="0" lang="en-US" sz="3200" spc="-1" strike="noStrike">
              <a:solidFill>
                <a:schemeClr val="dk1"/>
              </a:solidFill>
              <a:latin typeface="Arial"/>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56F5255F-48EA-4EE8-AE6F-E390C8EBF4ED}" type="slidenum">
              <a:t>&lt;#&gt;</a:t>
            </a:fld>
          </a:p>
        </p:txBody>
      </p:sp>
      <p:sp>
        <p:nvSpPr>
          <p:cNvPr id="11" name="PlaceHolder 10"/>
          <p:cNvSpPr>
            <a:spLocks noGrp="1"/>
          </p:cNvSpPr>
          <p:nvPr>
            <p:ph type="dt" idx="19"/>
          </p:nvPr>
        </p:nvSpPr>
        <p:spPr/>
        <p:txBody>
          <a:bodyPr/>
          <a:p>
            <a:r>
              <a:rPr lang="sv-S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0" name="Bildobjekt 5" descr=""/>
          <p:cNvPicPr/>
          <p:nvPr/>
        </p:nvPicPr>
        <p:blipFill>
          <a:blip r:embed="rId2"/>
          <a:srcRect l="2496" t="2553" r="0" b="0"/>
          <a:stretch/>
        </p:blipFill>
        <p:spPr>
          <a:xfrm>
            <a:off x="-12600" y="0"/>
            <a:ext cx="12216960" cy="6884640"/>
          </a:xfrm>
          <a:prstGeom prst="rect">
            <a:avLst/>
          </a:prstGeom>
          <a:ln w="0">
            <a:noFill/>
          </a:ln>
        </p:spPr>
      </p:pic>
      <p:sp>
        <p:nvSpPr>
          <p:cNvPr id="1" name="PlaceHolder 1"/>
          <p:cNvSpPr>
            <a:spLocks noGrp="1"/>
          </p:cNvSpPr>
          <p:nvPr>
            <p:ph type="title"/>
          </p:nvPr>
        </p:nvSpPr>
        <p:spPr>
          <a:xfrm>
            <a:off x="914400" y="1700640"/>
            <a:ext cx="10362960" cy="1469520"/>
          </a:xfrm>
          <a:prstGeom prst="rect">
            <a:avLst/>
          </a:prstGeom>
          <a:noFill/>
          <a:ln w="0">
            <a:noFill/>
          </a:ln>
        </p:spPr>
        <p:txBody>
          <a:bodyPr lIns="91440" rIns="91440" tIns="45720" bIns="45720" anchor="b">
            <a:noAutofit/>
          </a:bodyPr>
          <a:p>
            <a:pPr indent="0" algn="ctr" defTabSz="914400">
              <a:lnSpc>
                <a:spcPct val="110000"/>
              </a:lnSpc>
              <a:buNone/>
            </a:pPr>
            <a:r>
              <a:rPr b="1" lang="sv-SE" sz="4000" spc="-1" strike="noStrike">
                <a:solidFill>
                  <a:schemeClr val="dk2"/>
                </a:solidFill>
                <a:latin typeface="Arial"/>
              </a:rPr>
              <a:t>Klicka </a:t>
            </a:r>
            <a:r>
              <a:rPr b="1" lang="sv-SE" sz="4000" spc="-1" strike="noStrike">
                <a:solidFill>
                  <a:schemeClr val="dk2"/>
                </a:solidFill>
                <a:latin typeface="Arial"/>
              </a:rPr>
              <a:t>här för </a:t>
            </a:r>
            <a:r>
              <a:rPr b="1" lang="sv-SE" sz="4000" spc="-1" strike="noStrike">
                <a:solidFill>
                  <a:schemeClr val="dk2"/>
                </a:solidFill>
                <a:latin typeface="Arial"/>
              </a:rPr>
              <a:t>att </a:t>
            </a:r>
            <a:r>
              <a:rPr b="1" lang="sv-SE" sz="4000" spc="-1" strike="noStrike">
                <a:solidFill>
                  <a:schemeClr val="dk2"/>
                </a:solidFill>
                <a:latin typeface="Arial"/>
              </a:rPr>
              <a:t>ändra </a:t>
            </a:r>
            <a:r>
              <a:rPr b="1" lang="sv-SE" sz="4000" spc="-1" strike="noStrike">
                <a:solidFill>
                  <a:schemeClr val="dk2"/>
                </a:solidFill>
                <a:latin typeface="Arial"/>
              </a:rPr>
              <a:t>mall </a:t>
            </a:r>
            <a:r>
              <a:rPr b="1" lang="sv-SE" sz="4000" spc="-1" strike="noStrike">
                <a:solidFill>
                  <a:schemeClr val="dk2"/>
                </a:solidFill>
                <a:latin typeface="Arial"/>
              </a:rPr>
              <a:t>för </a:t>
            </a:r>
            <a:r>
              <a:rPr b="1" lang="sv-SE" sz="4000" spc="-1" strike="noStrike">
                <a:solidFill>
                  <a:schemeClr val="dk2"/>
                </a:solidFill>
                <a:latin typeface="Arial"/>
              </a:rPr>
              <a:t>rubrikf</a:t>
            </a:r>
            <a:r>
              <a:rPr b="1" lang="sv-SE" sz="4000" spc="-1" strike="noStrike">
                <a:solidFill>
                  <a:schemeClr val="dk2"/>
                </a:solidFill>
                <a:latin typeface="Arial"/>
              </a:rPr>
              <a:t>ormat</a:t>
            </a:r>
            <a:endParaRPr b="0" lang="en-US" sz="4000" spc="-1" strike="noStrike">
              <a:solidFill>
                <a:schemeClr val="dk1"/>
              </a:solidFill>
              <a:latin typeface="Arial"/>
            </a:endParaRPr>
          </a:p>
        </p:txBody>
      </p:sp>
      <p:sp>
        <p:nvSpPr>
          <p:cNvPr id="2" name="PlaceHolder 2"/>
          <p:cNvSpPr>
            <a:spLocks noGrp="1"/>
          </p:cNvSpPr>
          <p:nvPr>
            <p:ph type="dt" idx="1"/>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lt2">
                    <a:tint val="75000"/>
                  </a:schemeClr>
                </a:solidFill>
                <a:latin typeface="Arial"/>
              </a:defRPr>
            </a:lvl1pPr>
          </a:lstStyle>
          <a:p>
            <a:pPr indent="0" defTabSz="457200">
              <a:lnSpc>
                <a:spcPct val="100000"/>
              </a:lnSpc>
              <a:buNone/>
            </a:pPr>
            <a:r>
              <a:rPr b="0" lang="sv-SE" sz="1200" spc="-1" strike="noStrike">
                <a:solidFill>
                  <a:schemeClr val="lt2">
                    <a:tint val="75000"/>
                  </a:schemeClr>
                </a:solidFill>
                <a:latin typeface="Arial"/>
              </a:rPr>
              <a:t>&lt;datum/tid&gt;</a:t>
            </a:r>
            <a:endParaRPr b="0" lang="sv-SE" sz="1200" spc="-1" strike="noStrike">
              <a:solidFill>
                <a:srgbClr val="000000"/>
              </a:solidFill>
              <a:latin typeface="Times New Roman"/>
            </a:endParaRPr>
          </a:p>
        </p:txBody>
      </p:sp>
      <p:sp>
        <p:nvSpPr>
          <p:cNvPr id="3" name="PlaceHolder 3"/>
          <p:cNvSpPr>
            <a:spLocks noGrp="1"/>
          </p:cNvSpPr>
          <p:nvPr>
            <p:ph type="ftr" idx="2"/>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4" name="PlaceHolder 4"/>
          <p:cNvSpPr>
            <a:spLocks noGrp="1"/>
          </p:cNvSpPr>
          <p:nvPr>
            <p:ph type="sldNum" idx="3"/>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lt2">
                    <a:tint val="75000"/>
                  </a:schemeClr>
                </a:solidFill>
                <a:latin typeface="Arial"/>
              </a:defRPr>
            </a:lvl1pPr>
          </a:lstStyle>
          <a:p>
            <a:pPr indent="0" algn="r" defTabSz="457200">
              <a:lnSpc>
                <a:spcPct val="100000"/>
              </a:lnSpc>
              <a:buNone/>
            </a:pPr>
            <a:fld id="{9C530615-D48E-4D3D-8C93-3F2B4966251B}" type="slidenum">
              <a:rPr b="0" lang="sv-SE" sz="1200" spc="-1" strike="noStrike">
                <a:solidFill>
                  <a:schemeClr val="lt2">
                    <a:tint val="75000"/>
                  </a:schemeClr>
                </a:solidFill>
                <a:latin typeface="Arial"/>
              </a:rPr>
              <a:t>&lt;nummer&gt;</a:t>
            </a:fld>
            <a:endParaRPr b="0" lang="sv-SE" sz="1200" spc="-1" strike="noStrike">
              <a:solidFill>
                <a:srgbClr val="000000"/>
              </a:solidFill>
              <a:latin typeface="Times New Roman"/>
            </a:endParaRP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3200" spc="-1" strike="noStrike">
                <a:solidFill>
                  <a:schemeClr val="dk1"/>
                </a:solidFill>
                <a:latin typeface="Arial"/>
              </a:rPr>
              <a:t>Klicka för att redigera dispositionstextens format</a:t>
            </a:r>
            <a:endParaRPr b="0" lang="en-US" sz="32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chemeClr val="dk1"/>
                </a:solidFill>
                <a:latin typeface="Arial"/>
              </a:rPr>
              <a:t>Andra dispositionsnivån</a:t>
            </a:r>
            <a:endParaRPr b="0" lang="en-US"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chemeClr val="dk1"/>
                </a:solidFill>
                <a:latin typeface="Arial"/>
              </a:rPr>
              <a:t>Tredje dispositionsnivån</a:t>
            </a:r>
            <a:endParaRPr b="0" lang="en-US"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chemeClr val="dk1"/>
                </a:solidFill>
                <a:latin typeface="Arial"/>
              </a:rPr>
              <a:t>Fjärde dispositionsnivån</a:t>
            </a:r>
            <a:endParaRPr b="0" lang="en-US"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Femte dispositionsnivån</a:t>
            </a:r>
            <a:endParaRPr b="0" lang="en-US"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Sjätte dispositionsnivån</a:t>
            </a:r>
            <a:endParaRPr b="0" lang="en-US"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Sjunde dispositionsnivån</a:t>
            </a:r>
            <a:endParaRPr b="0" lang="en-US"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Bildobjekt 5" descr=""/>
          <p:cNvPicPr/>
          <p:nvPr/>
        </p:nvPicPr>
        <p:blipFill>
          <a:blip r:embed="rId2"/>
          <a:srcRect l="2496" t="2553" r="0" b="0"/>
          <a:stretch/>
        </p:blipFill>
        <p:spPr>
          <a:xfrm>
            <a:off x="-12600" y="0"/>
            <a:ext cx="12216960" cy="6884640"/>
          </a:xfrm>
          <a:prstGeom prst="rect">
            <a:avLst/>
          </a:prstGeom>
          <a:ln w="0">
            <a:noFill/>
          </a:ln>
        </p:spPr>
      </p:pic>
      <p:sp>
        <p:nvSpPr>
          <p:cNvPr id="43" name="PlaceHolder 1"/>
          <p:cNvSpPr>
            <a:spLocks noGrp="1"/>
          </p:cNvSpPr>
          <p:nvPr>
            <p:ph type="title"/>
          </p:nvPr>
        </p:nvSpPr>
        <p:spPr>
          <a:xfrm>
            <a:off x="609480" y="27468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1"/>
                </a:solidFill>
                <a:latin typeface="Arial"/>
              </a:rPr>
              <a:t>Klicka </a:t>
            </a:r>
            <a:r>
              <a:rPr b="1" lang="sv-SE" sz="4000" spc="-1" strike="noStrike">
                <a:solidFill>
                  <a:schemeClr val="dk1"/>
                </a:solidFill>
                <a:latin typeface="Arial"/>
              </a:rPr>
              <a:t>här för </a:t>
            </a:r>
            <a:r>
              <a:rPr b="1" lang="sv-SE" sz="4000" spc="-1" strike="noStrike">
                <a:solidFill>
                  <a:schemeClr val="dk1"/>
                </a:solidFill>
                <a:latin typeface="Arial"/>
              </a:rPr>
              <a:t>att </a:t>
            </a:r>
            <a:r>
              <a:rPr b="1" lang="sv-SE" sz="4000" spc="-1" strike="noStrike">
                <a:solidFill>
                  <a:schemeClr val="dk1"/>
                </a:solidFill>
                <a:latin typeface="Arial"/>
              </a:rPr>
              <a:t>ändra </a:t>
            </a:r>
            <a:r>
              <a:rPr b="1" lang="sv-SE" sz="4000" spc="-1" strike="noStrike">
                <a:solidFill>
                  <a:schemeClr val="dk1"/>
                </a:solidFill>
                <a:latin typeface="Arial"/>
              </a:rPr>
              <a:t>mall </a:t>
            </a:r>
            <a:r>
              <a:rPr b="1" lang="sv-SE" sz="4000" spc="-1" strike="noStrike">
                <a:solidFill>
                  <a:schemeClr val="dk1"/>
                </a:solidFill>
                <a:latin typeface="Arial"/>
              </a:rPr>
              <a:t>för </a:t>
            </a:r>
            <a:r>
              <a:rPr b="1" lang="sv-SE" sz="4000" spc="-1" strike="noStrike">
                <a:solidFill>
                  <a:schemeClr val="dk1"/>
                </a:solidFill>
                <a:latin typeface="Arial"/>
              </a:rPr>
              <a:t>rubrikf</a:t>
            </a:r>
            <a:r>
              <a:rPr b="1" lang="sv-SE" sz="4000" spc="-1" strike="noStrike">
                <a:solidFill>
                  <a:schemeClr val="dk1"/>
                </a:solidFill>
                <a:latin typeface="Arial"/>
              </a:rPr>
              <a:t>ormat</a:t>
            </a:r>
            <a:endParaRPr b="0" lang="en-US" sz="4000" spc="-1" strike="noStrike">
              <a:solidFill>
                <a:schemeClr val="dk1"/>
              </a:solidFill>
              <a:latin typeface="Arial"/>
            </a:endParaRPr>
          </a:p>
        </p:txBody>
      </p:sp>
      <p:sp>
        <p:nvSpPr>
          <p:cNvPr id="44" name="PlaceHolder 2"/>
          <p:cNvSpPr>
            <a:spLocks noGrp="1"/>
          </p:cNvSpPr>
          <p:nvPr>
            <p:ph type="body"/>
          </p:nvPr>
        </p:nvSpPr>
        <p:spPr>
          <a:xfrm>
            <a:off x="609480" y="1600200"/>
            <a:ext cx="5384520" cy="45255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90000"/>
              </a:lnSpc>
              <a:spcBef>
                <a:spcPts val="499"/>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9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45" name="PlaceHolder 3"/>
          <p:cNvSpPr>
            <a:spLocks noGrp="1"/>
          </p:cNvSpPr>
          <p:nvPr>
            <p:ph type="body"/>
          </p:nvPr>
        </p:nvSpPr>
        <p:spPr>
          <a:xfrm>
            <a:off x="6197760" y="1600200"/>
            <a:ext cx="5384520" cy="45255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90000"/>
              </a:lnSpc>
              <a:spcBef>
                <a:spcPts val="499"/>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9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9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82" name="Bildobjekt 5" descr=""/>
          <p:cNvPicPr/>
          <p:nvPr/>
        </p:nvPicPr>
        <p:blipFill>
          <a:blip r:embed="rId2"/>
          <a:srcRect l="2496" t="2553" r="0" b="0"/>
          <a:stretch/>
        </p:blipFill>
        <p:spPr>
          <a:xfrm>
            <a:off x="-12600" y="0"/>
            <a:ext cx="12216960" cy="6884640"/>
          </a:xfrm>
          <a:prstGeom prst="rect">
            <a:avLst/>
          </a:prstGeom>
          <a:ln w="0">
            <a:noFill/>
          </a:ln>
        </p:spPr>
      </p:pic>
      <p:sp>
        <p:nvSpPr>
          <p:cNvPr id="83"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Klicka här för att ändra mall för rubrikformat</a:t>
            </a:r>
            <a:endParaRPr b="0" lang="en-US" sz="5000" spc="-1" strike="noStrike">
              <a:solidFill>
                <a:schemeClr val="dk1"/>
              </a:solidFill>
              <a:latin typeface="Arial"/>
            </a:endParaRPr>
          </a:p>
        </p:txBody>
      </p:sp>
      <p:sp>
        <p:nvSpPr>
          <p:cNvPr id="84" name="PlaceHolder 2"/>
          <p:cNvSpPr>
            <a:spLocks noGrp="1"/>
          </p:cNvSpPr>
          <p:nvPr>
            <p:ph type="body"/>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sv-SE" sz="2400" spc="-1" strike="noStrike">
                <a:solidFill>
                  <a:schemeClr val="dk2"/>
                </a:solidFill>
                <a:latin typeface="Arial"/>
              </a:rPr>
              <a:t>Klicka här för att ändra format på bakgrundstexten</a:t>
            </a:r>
            <a:endParaRPr b="0" lang="en-US" sz="2400" spc="-1" strike="noStrike">
              <a:solidFill>
                <a:schemeClr val="dk1"/>
              </a:solidFill>
              <a:latin typeface="Arial"/>
            </a:endParaRPr>
          </a:p>
        </p:txBody>
      </p:sp>
      <p:sp>
        <p:nvSpPr>
          <p:cNvPr id="85" name="PlaceHolder 3"/>
          <p:cNvSpPr>
            <a:spLocks noGrp="1"/>
          </p:cNvSpPr>
          <p:nvPr>
            <p:ph type="dt" idx="4"/>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86" name="PlaceHolder 4"/>
          <p:cNvSpPr>
            <a:spLocks noGrp="1"/>
          </p:cNvSpPr>
          <p:nvPr>
            <p:ph type="ftr" idx="5"/>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87" name="PlaceHolder 5"/>
          <p:cNvSpPr>
            <a:spLocks noGrp="1"/>
          </p:cNvSpPr>
          <p:nvPr>
            <p:ph type="sldNum" idx="6"/>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E426E057-6C36-42BC-91C9-C7D1C5554917}"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Bildobjekt 5" descr=""/>
          <p:cNvPicPr/>
          <p:nvPr/>
        </p:nvPicPr>
        <p:blipFill>
          <a:blip r:embed="rId2"/>
          <a:srcRect l="2496" t="2553" r="0" b="0"/>
          <a:stretch/>
        </p:blipFill>
        <p:spPr>
          <a:xfrm>
            <a:off x="-12600" y="0"/>
            <a:ext cx="12216960" cy="6884640"/>
          </a:xfrm>
          <a:prstGeom prst="rect">
            <a:avLst/>
          </a:prstGeom>
          <a:ln w="0">
            <a:noFill/>
          </a:ln>
        </p:spPr>
      </p:pic>
      <p:sp>
        <p:nvSpPr>
          <p:cNvPr id="125" name="PlaceHolder 1"/>
          <p:cNvSpPr>
            <a:spLocks noGrp="1"/>
          </p:cNvSpPr>
          <p:nvPr>
            <p:ph type="dt" idx="7"/>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126" name="PlaceHolder 2"/>
          <p:cNvSpPr>
            <a:spLocks noGrp="1"/>
          </p:cNvSpPr>
          <p:nvPr>
            <p:ph type="ftr" idx="8"/>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27" name="PlaceHolder 3"/>
          <p:cNvSpPr>
            <a:spLocks noGrp="1"/>
          </p:cNvSpPr>
          <p:nvPr>
            <p:ph type="sldNum" idx="9"/>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1A705B17-3068-457B-B70C-493CCE8E2BA9}"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
        <p:nvSpPr>
          <p:cNvPr id="12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Arial"/>
              </a:rPr>
              <a:t>Klicka för att </a:t>
            </a:r>
            <a:r>
              <a:rPr b="0" lang="en-US" sz="1800" spc="-1" strike="noStrike">
                <a:solidFill>
                  <a:schemeClr val="dk1"/>
                </a:solidFill>
                <a:latin typeface="Arial"/>
              </a:rPr>
              <a:t>redigera </a:t>
            </a:r>
            <a:r>
              <a:rPr b="0" lang="en-US" sz="1800" spc="-1" strike="noStrike">
                <a:solidFill>
                  <a:schemeClr val="dk1"/>
                </a:solidFill>
                <a:latin typeface="Arial"/>
              </a:rPr>
              <a:t>rubriktextens format</a:t>
            </a:r>
            <a:endParaRPr b="0" lang="en-US" sz="1800" spc="-1" strike="noStrike">
              <a:solidFill>
                <a:schemeClr val="dk1"/>
              </a:solidFill>
              <a:latin typeface="Arial"/>
            </a:endParaRPr>
          </a:p>
        </p:txBody>
      </p:sp>
      <p:sp>
        <p:nvSpPr>
          <p:cNvPr id="12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3200" spc="-1" strike="noStrike">
                <a:solidFill>
                  <a:schemeClr val="dk1"/>
                </a:solidFill>
                <a:latin typeface="Arial"/>
              </a:rPr>
              <a:t>Klicka för att redigera dispositionstextens format</a:t>
            </a:r>
            <a:endParaRPr b="0" lang="en-US" sz="32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chemeClr val="dk1"/>
                </a:solidFill>
                <a:latin typeface="Arial"/>
              </a:rPr>
              <a:t>Andra dispositionsnivån</a:t>
            </a:r>
            <a:endParaRPr b="0" lang="en-US"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chemeClr val="dk1"/>
                </a:solidFill>
                <a:latin typeface="Arial"/>
              </a:rPr>
              <a:t>Tredje dispositionsnivån</a:t>
            </a:r>
            <a:endParaRPr b="0" lang="en-US"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chemeClr val="dk1"/>
                </a:solidFill>
                <a:latin typeface="Arial"/>
              </a:rPr>
              <a:t>Fjärde dispositionsnivån</a:t>
            </a:r>
            <a:endParaRPr b="0" lang="en-US"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Femte dispositionsnivån</a:t>
            </a:r>
            <a:endParaRPr b="0" lang="en-US"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Sjätte dispositionsnivån</a:t>
            </a:r>
            <a:endParaRPr b="0" lang="en-US"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rial"/>
              </a:rPr>
              <a:t>Sjunde dispositionsnivån</a:t>
            </a:r>
            <a:endParaRPr b="0" lang="en-US"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166" name="Bildobjekt 5" descr=""/>
          <p:cNvPicPr/>
          <p:nvPr/>
        </p:nvPicPr>
        <p:blipFill>
          <a:blip r:embed="rId2"/>
          <a:srcRect l="2496" t="2553" r="0" b="0"/>
          <a:stretch/>
        </p:blipFill>
        <p:spPr>
          <a:xfrm>
            <a:off x="-12600" y="0"/>
            <a:ext cx="12216960" cy="6884640"/>
          </a:xfrm>
          <a:prstGeom prst="rect">
            <a:avLst/>
          </a:prstGeom>
          <a:ln w="0">
            <a:noFill/>
          </a:ln>
        </p:spPr>
      </p:pic>
      <p:sp>
        <p:nvSpPr>
          <p:cNvPr id="167" name="Rektangel 7"/>
          <p:cNvSpPr/>
          <p:nvPr/>
        </p:nvSpPr>
        <p:spPr>
          <a:xfrm>
            <a:off x="0" y="0"/>
            <a:ext cx="5982840" cy="694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sv-SE" sz="1800" spc="-1" strike="noStrike">
              <a:solidFill>
                <a:srgbClr val="000000"/>
              </a:solidFill>
              <a:latin typeface="Arial"/>
            </a:endParaRPr>
          </a:p>
        </p:txBody>
      </p:sp>
      <p:sp>
        <p:nvSpPr>
          <p:cNvPr id="168" name="PlaceHolder 1"/>
          <p:cNvSpPr>
            <a:spLocks noGrp="1"/>
          </p:cNvSpPr>
          <p:nvPr>
            <p:ph type="title"/>
          </p:nvPr>
        </p:nvSpPr>
        <p:spPr>
          <a:xfrm>
            <a:off x="609480" y="360000"/>
            <a:ext cx="511128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lt2"/>
                </a:solidFill>
                <a:latin typeface="Arial"/>
              </a:rPr>
              <a:t>Klicka </a:t>
            </a:r>
            <a:r>
              <a:rPr b="1" lang="sv-SE" sz="4000" spc="-1" strike="noStrike">
                <a:solidFill>
                  <a:schemeClr val="lt2"/>
                </a:solidFill>
                <a:latin typeface="Arial"/>
              </a:rPr>
              <a:t>här för </a:t>
            </a:r>
            <a:r>
              <a:rPr b="1" lang="sv-SE" sz="4000" spc="-1" strike="noStrike">
                <a:solidFill>
                  <a:schemeClr val="lt2"/>
                </a:solidFill>
                <a:latin typeface="Arial"/>
              </a:rPr>
              <a:t>att </a:t>
            </a:r>
            <a:r>
              <a:rPr b="1" lang="sv-SE" sz="4000" spc="-1" strike="noStrike">
                <a:solidFill>
                  <a:schemeClr val="lt2"/>
                </a:solidFill>
                <a:latin typeface="Arial"/>
              </a:rPr>
              <a:t>ändra </a:t>
            </a:r>
            <a:r>
              <a:rPr b="1" lang="sv-SE" sz="4000" spc="-1" strike="noStrike">
                <a:solidFill>
                  <a:schemeClr val="lt2"/>
                </a:solidFill>
                <a:latin typeface="Arial"/>
              </a:rPr>
              <a:t>mall </a:t>
            </a:r>
            <a:r>
              <a:rPr b="1" lang="sv-SE" sz="4000" spc="-1" strike="noStrike">
                <a:solidFill>
                  <a:schemeClr val="lt2"/>
                </a:solidFill>
                <a:latin typeface="Arial"/>
              </a:rPr>
              <a:t>för </a:t>
            </a:r>
            <a:r>
              <a:rPr b="1" lang="sv-SE" sz="4000" spc="-1" strike="noStrike">
                <a:solidFill>
                  <a:schemeClr val="lt2"/>
                </a:solidFill>
                <a:latin typeface="Arial"/>
              </a:rPr>
              <a:t>rubrikf</a:t>
            </a:r>
            <a:r>
              <a:rPr b="1" lang="sv-SE" sz="4000" spc="-1" strike="noStrike">
                <a:solidFill>
                  <a:schemeClr val="lt2"/>
                </a:solidFill>
                <a:latin typeface="Arial"/>
              </a:rPr>
              <a:t>ormat</a:t>
            </a:r>
            <a:endParaRPr b="0" lang="en-US" sz="4000" spc="-1" strike="noStrike">
              <a:solidFill>
                <a:schemeClr val="dk1"/>
              </a:solidFill>
              <a:latin typeface="Arial"/>
            </a:endParaRPr>
          </a:p>
        </p:txBody>
      </p:sp>
      <p:sp>
        <p:nvSpPr>
          <p:cNvPr id="169" name="PlaceHolder 2"/>
          <p:cNvSpPr>
            <a:spLocks noGrp="1"/>
          </p:cNvSpPr>
          <p:nvPr>
            <p:ph type="body"/>
          </p:nvPr>
        </p:nvSpPr>
        <p:spPr>
          <a:xfrm>
            <a:off x="609480" y="1600200"/>
            <a:ext cx="518112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307c8e"/>
              </a:buClr>
              <a:buFont typeface="Arial"/>
              <a:buChar char="•"/>
            </a:pPr>
            <a:r>
              <a:rPr b="0" lang="sv-SE" sz="3200" spc="-1" strike="noStrike">
                <a:solidFill>
                  <a:schemeClr val="lt2"/>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2800" spc="-1" strike="noStrike">
                <a:solidFill>
                  <a:schemeClr val="lt2"/>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499"/>
              </a:spcBef>
              <a:buClr>
                <a:srgbClr val="307c8e"/>
              </a:buClr>
              <a:buFont typeface="Arial"/>
              <a:buChar char="•"/>
            </a:pPr>
            <a:r>
              <a:rPr b="0" lang="sv-SE" sz="2000" spc="-1" strike="noStrike">
                <a:solidFill>
                  <a:schemeClr val="lt2"/>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307c8e"/>
              </a:buClr>
              <a:buFont typeface="Arial"/>
              <a:buChar char="•"/>
            </a:pPr>
            <a:r>
              <a:rPr b="0" lang="sv-SE" sz="1800" spc="-1" strike="noStrike">
                <a:solidFill>
                  <a:schemeClr val="lt2"/>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307c8e"/>
              </a:buClr>
              <a:buFont typeface="Arial"/>
              <a:buChar char="•"/>
            </a:pPr>
            <a:r>
              <a:rPr b="0" lang="sv-SE" sz="1800" spc="-1" strike="noStrike">
                <a:solidFill>
                  <a:schemeClr val="lt2"/>
                </a:solidFill>
                <a:latin typeface="Arial"/>
              </a:rPr>
              <a:t>Nivå fem</a:t>
            </a:r>
            <a:endParaRPr b="0" lang="en-US" sz="1800" spc="-1" strike="noStrike">
              <a:solidFill>
                <a:schemeClr val="dk1"/>
              </a:solidFill>
              <a:latin typeface="Arial"/>
            </a:endParaRPr>
          </a:p>
        </p:txBody>
      </p:sp>
      <p:sp>
        <p:nvSpPr>
          <p:cNvPr id="170" name="PlaceHolder 3"/>
          <p:cNvSpPr>
            <a:spLocks noGrp="1"/>
          </p:cNvSpPr>
          <p:nvPr>
            <p:ph type="body"/>
          </p:nvPr>
        </p:nvSpPr>
        <p:spPr>
          <a:xfrm>
            <a:off x="6172200" y="1600200"/>
            <a:ext cx="518112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ffffff"/>
              </a:buClr>
              <a:buFont typeface="Arial"/>
              <a:buChar char="•"/>
            </a:pPr>
            <a:r>
              <a:rPr b="0" lang="sv-SE" sz="3200" spc="-1" strike="noStrike">
                <a:solidFill>
                  <a:schemeClr val="dk1"/>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1001"/>
              </a:spcBef>
              <a:buClr>
                <a:srgbClr val="ffffff"/>
              </a:buClr>
              <a:buFont typeface="Arial"/>
              <a:buChar char="•"/>
            </a:pPr>
            <a:r>
              <a:rPr b="0" lang="sv-SE" sz="2800" spc="-1" strike="noStrike">
                <a:solidFill>
                  <a:schemeClr val="dk1"/>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499"/>
              </a:spcBef>
              <a:buClr>
                <a:srgbClr val="ffffff"/>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ffffff"/>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ffffff"/>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171" name="PlaceHolder 4"/>
          <p:cNvSpPr>
            <a:spLocks noGrp="1"/>
          </p:cNvSpPr>
          <p:nvPr>
            <p:ph type="dt" idx="10"/>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172" name="PlaceHolder 5"/>
          <p:cNvSpPr>
            <a:spLocks noGrp="1"/>
          </p:cNvSpPr>
          <p:nvPr>
            <p:ph type="ftr" idx="11"/>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73" name="PlaceHolder 6"/>
          <p:cNvSpPr>
            <a:spLocks noGrp="1"/>
          </p:cNvSpPr>
          <p:nvPr>
            <p:ph type="sldNum" idx="12"/>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E40E84DA-0CDA-46FB-88E8-2A14C596EC02}"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Bildobjekt 5" descr=""/>
          <p:cNvPicPr/>
          <p:nvPr/>
        </p:nvPicPr>
        <p:blipFill>
          <a:blip r:embed="rId2"/>
          <a:srcRect l="2496" t="2553" r="0" b="0"/>
          <a:stretch/>
        </p:blipFill>
        <p:spPr>
          <a:xfrm>
            <a:off x="-12600" y="0"/>
            <a:ext cx="12216960" cy="6884640"/>
          </a:xfrm>
          <a:prstGeom prst="rect">
            <a:avLst/>
          </a:prstGeom>
          <a:ln w="0">
            <a:noFill/>
          </a:ln>
        </p:spPr>
      </p:pic>
      <p:sp>
        <p:nvSpPr>
          <p:cNvPr id="211"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1"/>
                </a:solidFill>
                <a:latin typeface="Arial"/>
              </a:rPr>
              <a:t>Klicka </a:t>
            </a:r>
            <a:r>
              <a:rPr b="1" lang="sv-SE" sz="4000" spc="-1" strike="noStrike">
                <a:solidFill>
                  <a:schemeClr val="dk1"/>
                </a:solidFill>
                <a:latin typeface="Arial"/>
              </a:rPr>
              <a:t>här för </a:t>
            </a:r>
            <a:r>
              <a:rPr b="1" lang="sv-SE" sz="4000" spc="-1" strike="noStrike">
                <a:solidFill>
                  <a:schemeClr val="dk1"/>
                </a:solidFill>
                <a:latin typeface="Arial"/>
              </a:rPr>
              <a:t>att </a:t>
            </a:r>
            <a:r>
              <a:rPr b="1" lang="sv-SE" sz="4000" spc="-1" strike="noStrike">
                <a:solidFill>
                  <a:schemeClr val="dk1"/>
                </a:solidFill>
                <a:latin typeface="Arial"/>
              </a:rPr>
              <a:t>ändra </a:t>
            </a:r>
            <a:r>
              <a:rPr b="1" lang="sv-SE" sz="4000" spc="-1" strike="noStrike">
                <a:solidFill>
                  <a:schemeClr val="dk1"/>
                </a:solidFill>
                <a:latin typeface="Arial"/>
              </a:rPr>
              <a:t>mall </a:t>
            </a:r>
            <a:r>
              <a:rPr b="1" lang="sv-SE" sz="4000" spc="-1" strike="noStrike">
                <a:solidFill>
                  <a:schemeClr val="dk1"/>
                </a:solidFill>
                <a:latin typeface="Arial"/>
              </a:rPr>
              <a:t>för </a:t>
            </a:r>
            <a:r>
              <a:rPr b="1" lang="sv-SE" sz="4000" spc="-1" strike="noStrike">
                <a:solidFill>
                  <a:schemeClr val="dk1"/>
                </a:solidFill>
                <a:latin typeface="Arial"/>
              </a:rPr>
              <a:t>rubrikf</a:t>
            </a:r>
            <a:r>
              <a:rPr b="1" lang="sv-SE" sz="4000" spc="-1" strike="noStrike">
                <a:solidFill>
                  <a:schemeClr val="dk1"/>
                </a:solidFill>
                <a:latin typeface="Arial"/>
              </a:rPr>
              <a:t>ormat</a:t>
            </a:r>
            <a:endParaRPr b="0" lang="en-US" sz="4000" spc="-1" strike="noStrike">
              <a:solidFill>
                <a:schemeClr val="dk1"/>
              </a:solidFill>
              <a:latin typeface="Arial"/>
            </a:endParaRPr>
          </a:p>
        </p:txBody>
      </p:sp>
      <p:sp>
        <p:nvSpPr>
          <p:cNvPr id="212"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3200" spc="-1" strike="noStrike">
                <a:solidFill>
                  <a:schemeClr val="dk1"/>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799"/>
              </a:spcBef>
              <a:buClr>
                <a:srgbClr val="000000"/>
              </a:buClr>
              <a:buFont typeface="Arial"/>
              <a:buChar char="•"/>
            </a:pPr>
            <a:r>
              <a:rPr b="0" lang="sv-SE" sz="2800" spc="-1" strike="noStrike">
                <a:solidFill>
                  <a:schemeClr val="dk1"/>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7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7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7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213" name="PlaceHolder 3"/>
          <p:cNvSpPr>
            <a:spLocks noGrp="1"/>
          </p:cNvSpPr>
          <p:nvPr>
            <p:ph type="dt" idx="13"/>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214" name="PlaceHolder 4"/>
          <p:cNvSpPr>
            <a:spLocks noGrp="1"/>
          </p:cNvSpPr>
          <p:nvPr>
            <p:ph type="ftr" idx="14"/>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215" name="PlaceHolder 5"/>
          <p:cNvSpPr>
            <a:spLocks noGrp="1"/>
          </p:cNvSpPr>
          <p:nvPr>
            <p:ph type="sldNum" idx="15"/>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D46DF5E0-34E5-4335-9778-C85525C1F805}"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7c8e"/>
        </a:solidFill>
      </p:bgPr>
    </p:bg>
    <p:spTree>
      <p:nvGrpSpPr>
        <p:cNvPr id="1" name=""/>
        <p:cNvGrpSpPr/>
        <p:nvPr/>
      </p:nvGrpSpPr>
      <p:grpSpPr>
        <a:xfrm>
          <a:off x="0" y="0"/>
          <a:ext cx="0" cy="0"/>
          <a:chOff x="0" y="0"/>
          <a:chExt cx="0" cy="0"/>
        </a:xfrm>
      </p:grpSpPr>
      <p:pic>
        <p:nvPicPr>
          <p:cNvPr id="252" name="Bildobjekt 5" descr=""/>
          <p:cNvPicPr/>
          <p:nvPr/>
        </p:nvPicPr>
        <p:blipFill>
          <a:blip r:embed="rId2"/>
          <a:srcRect l="2496" t="2553" r="0" b="0"/>
          <a:stretch/>
        </p:blipFill>
        <p:spPr>
          <a:xfrm>
            <a:off x="-12600" y="0"/>
            <a:ext cx="12216960" cy="6884640"/>
          </a:xfrm>
          <a:prstGeom prst="rect">
            <a:avLst/>
          </a:prstGeom>
          <a:ln w="0">
            <a:noFill/>
          </a:ln>
        </p:spPr>
      </p:pic>
      <p:sp>
        <p:nvSpPr>
          <p:cNvPr id="253"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Klicka </a:t>
            </a:r>
            <a:r>
              <a:rPr b="1" lang="sv-SE" sz="4000" spc="-1" strike="noStrike">
                <a:solidFill>
                  <a:schemeClr val="dk2"/>
                </a:solidFill>
                <a:latin typeface="Arial"/>
              </a:rPr>
              <a:t>här för </a:t>
            </a:r>
            <a:r>
              <a:rPr b="1" lang="sv-SE" sz="4000" spc="-1" strike="noStrike">
                <a:solidFill>
                  <a:schemeClr val="dk2"/>
                </a:solidFill>
                <a:latin typeface="Arial"/>
              </a:rPr>
              <a:t>att </a:t>
            </a:r>
            <a:r>
              <a:rPr b="1" lang="sv-SE" sz="4000" spc="-1" strike="noStrike">
                <a:solidFill>
                  <a:schemeClr val="dk2"/>
                </a:solidFill>
                <a:latin typeface="Arial"/>
              </a:rPr>
              <a:t>ändra </a:t>
            </a:r>
            <a:r>
              <a:rPr b="1" lang="sv-SE" sz="4000" spc="-1" strike="noStrike">
                <a:solidFill>
                  <a:schemeClr val="dk2"/>
                </a:solidFill>
                <a:latin typeface="Arial"/>
              </a:rPr>
              <a:t>mall </a:t>
            </a:r>
            <a:r>
              <a:rPr b="1" lang="sv-SE" sz="4000" spc="-1" strike="noStrike">
                <a:solidFill>
                  <a:schemeClr val="dk2"/>
                </a:solidFill>
                <a:latin typeface="Arial"/>
              </a:rPr>
              <a:t>för </a:t>
            </a:r>
            <a:r>
              <a:rPr b="1" lang="sv-SE" sz="4000" spc="-1" strike="noStrike">
                <a:solidFill>
                  <a:schemeClr val="dk2"/>
                </a:solidFill>
                <a:latin typeface="Arial"/>
              </a:rPr>
              <a:t>rubrikf</a:t>
            </a:r>
            <a:r>
              <a:rPr b="1" lang="sv-SE" sz="4000" spc="-1" strike="noStrike">
                <a:solidFill>
                  <a:schemeClr val="dk2"/>
                </a:solidFill>
                <a:latin typeface="Arial"/>
              </a:rPr>
              <a:t>ormat</a:t>
            </a:r>
            <a:endParaRPr b="0" lang="en-US" sz="4000" spc="-1" strike="noStrike">
              <a:solidFill>
                <a:schemeClr val="dk1"/>
              </a:solidFill>
              <a:latin typeface="Arial"/>
            </a:endParaRPr>
          </a:p>
        </p:txBody>
      </p:sp>
      <p:sp>
        <p:nvSpPr>
          <p:cNvPr id="254" name="PlaceHolder 2"/>
          <p:cNvSpPr>
            <a:spLocks noGrp="1"/>
          </p:cNvSpPr>
          <p:nvPr>
            <p:ph type="body"/>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fdf9e4"/>
              </a:buClr>
              <a:buFont typeface="Arial"/>
              <a:buChar char="•"/>
            </a:pPr>
            <a:r>
              <a:rPr b="0" lang="sv-SE" sz="3200" spc="-1" strike="noStrike">
                <a:solidFill>
                  <a:schemeClr val="dk2"/>
                </a:solidFill>
                <a:latin typeface="Arial"/>
              </a:rPr>
              <a:t>Klicka här för att ändra format på bakgrundstexten</a:t>
            </a:r>
            <a:endParaRPr b="0" lang="en-US" sz="3200" spc="-1" strike="noStrike">
              <a:solidFill>
                <a:schemeClr val="dk1"/>
              </a:solidFill>
              <a:latin typeface="Arial"/>
            </a:endParaRPr>
          </a:p>
          <a:p>
            <a:pPr lvl="1" marL="685800" indent="-228600" defTabSz="914400">
              <a:lnSpc>
                <a:spcPct val="110000"/>
              </a:lnSpc>
              <a:spcBef>
                <a:spcPts val="799"/>
              </a:spcBef>
              <a:buClr>
                <a:srgbClr val="fdf9e4"/>
              </a:buClr>
              <a:buFont typeface="Arial"/>
              <a:buChar char="•"/>
            </a:pPr>
            <a:r>
              <a:rPr b="0" lang="sv-SE" sz="2800" spc="-1" strike="noStrike">
                <a:solidFill>
                  <a:schemeClr val="dk2"/>
                </a:solidFill>
                <a:latin typeface="Arial"/>
              </a:rPr>
              <a:t>Nivå två</a:t>
            </a:r>
            <a:endParaRPr b="0" lang="en-US" sz="2800" spc="-1" strike="noStrike">
              <a:solidFill>
                <a:schemeClr val="dk1"/>
              </a:solidFill>
              <a:latin typeface="Arial"/>
            </a:endParaRPr>
          </a:p>
          <a:p>
            <a:pPr lvl="2" marL="1143000" indent="-228600" defTabSz="914400">
              <a:lnSpc>
                <a:spcPct val="110000"/>
              </a:lnSpc>
              <a:spcBef>
                <a:spcPts val="799"/>
              </a:spcBef>
              <a:buClr>
                <a:srgbClr val="fdf9e4"/>
              </a:buClr>
              <a:buFont typeface="Arial"/>
              <a:buChar char="•"/>
            </a:pPr>
            <a:r>
              <a:rPr b="0" lang="sv-SE" sz="2000" spc="-1" strike="noStrike">
                <a:solidFill>
                  <a:schemeClr val="dk2"/>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799"/>
              </a:spcBef>
              <a:buClr>
                <a:srgbClr val="fdf9e4"/>
              </a:buClr>
              <a:buFont typeface="Arial"/>
              <a:buChar char="•"/>
            </a:pPr>
            <a:r>
              <a:rPr b="0" lang="sv-SE" sz="1800" spc="-1" strike="noStrike">
                <a:solidFill>
                  <a:schemeClr val="dk2"/>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799"/>
              </a:spcBef>
              <a:buClr>
                <a:srgbClr val="fdf9e4"/>
              </a:buClr>
              <a:buFont typeface="Arial"/>
              <a:buChar char="•"/>
            </a:pPr>
            <a:r>
              <a:rPr b="0" lang="sv-SE" sz="1800" spc="-1" strike="noStrike">
                <a:solidFill>
                  <a:schemeClr val="dk2"/>
                </a:solidFill>
                <a:latin typeface="Arial"/>
              </a:rPr>
              <a:t>Nivå fem</a:t>
            </a:r>
            <a:endParaRPr b="0" lang="en-US" sz="1800" spc="-1" strike="noStrike">
              <a:solidFill>
                <a:schemeClr val="dk1"/>
              </a:solidFill>
              <a:latin typeface="Arial"/>
            </a:endParaRPr>
          </a:p>
        </p:txBody>
      </p:sp>
      <p:sp>
        <p:nvSpPr>
          <p:cNvPr id="255" name="PlaceHolder 3"/>
          <p:cNvSpPr>
            <a:spLocks noGrp="1"/>
          </p:cNvSpPr>
          <p:nvPr>
            <p:ph type="dt" idx="16"/>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256" name="PlaceHolder 4"/>
          <p:cNvSpPr>
            <a:spLocks noGrp="1"/>
          </p:cNvSpPr>
          <p:nvPr>
            <p:ph type="ftr" idx="17"/>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257" name="PlaceHolder 5"/>
          <p:cNvSpPr>
            <a:spLocks noGrp="1"/>
          </p:cNvSpPr>
          <p:nvPr>
            <p:ph type="sldNum" idx="18"/>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E334E338-541B-4F49-BFDE-529F4680D7EF}"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4" name="Bildobjekt 5" descr=""/>
          <p:cNvPicPr/>
          <p:nvPr/>
        </p:nvPicPr>
        <p:blipFill>
          <a:blip r:embed="rId2"/>
          <a:srcRect l="2496" t="2553" r="0" b="0"/>
          <a:stretch/>
        </p:blipFill>
        <p:spPr>
          <a:xfrm>
            <a:off x="-12600" y="0"/>
            <a:ext cx="12216960" cy="6884640"/>
          </a:xfrm>
          <a:prstGeom prst="rect">
            <a:avLst/>
          </a:prstGeom>
          <a:ln w="0">
            <a:noFill/>
          </a:ln>
        </p:spPr>
      </p:pic>
      <p:sp>
        <p:nvSpPr>
          <p:cNvPr id="295"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1"/>
                </a:solidFill>
                <a:latin typeface="Arial"/>
              </a:rPr>
              <a:t>Klicka </a:t>
            </a:r>
            <a:r>
              <a:rPr b="1" lang="sv-SE" sz="4000" spc="-1" strike="noStrike">
                <a:solidFill>
                  <a:schemeClr val="dk1"/>
                </a:solidFill>
                <a:latin typeface="Arial"/>
              </a:rPr>
              <a:t>här för </a:t>
            </a:r>
            <a:r>
              <a:rPr b="1" lang="sv-SE" sz="4000" spc="-1" strike="noStrike">
                <a:solidFill>
                  <a:schemeClr val="dk1"/>
                </a:solidFill>
                <a:latin typeface="Arial"/>
              </a:rPr>
              <a:t>att </a:t>
            </a:r>
            <a:r>
              <a:rPr b="1" lang="sv-SE" sz="4000" spc="-1" strike="noStrike">
                <a:solidFill>
                  <a:schemeClr val="dk1"/>
                </a:solidFill>
                <a:latin typeface="Arial"/>
              </a:rPr>
              <a:t>ändra </a:t>
            </a:r>
            <a:r>
              <a:rPr b="1" lang="sv-SE" sz="4000" spc="-1" strike="noStrike">
                <a:solidFill>
                  <a:schemeClr val="dk1"/>
                </a:solidFill>
                <a:latin typeface="Arial"/>
              </a:rPr>
              <a:t>mall för </a:t>
            </a:r>
            <a:r>
              <a:rPr b="1" lang="sv-SE" sz="4000" spc="-1" strike="noStrike">
                <a:solidFill>
                  <a:schemeClr val="dk1"/>
                </a:solidFill>
                <a:latin typeface="Arial"/>
              </a:rPr>
              <a:t>rubrikfo</a:t>
            </a:r>
            <a:r>
              <a:rPr b="1" lang="sv-SE" sz="4000" spc="-1" strike="noStrike">
                <a:solidFill>
                  <a:schemeClr val="dk1"/>
                </a:solidFill>
                <a:latin typeface="Arial"/>
              </a:rPr>
              <a:t>rmat</a:t>
            </a:r>
            <a:endParaRPr b="0" lang="en-US" sz="4000" spc="-1" strike="noStrike">
              <a:solidFill>
                <a:schemeClr val="dk1"/>
              </a:solidFill>
              <a:latin typeface="Arial"/>
            </a:endParaRPr>
          </a:p>
        </p:txBody>
      </p:sp>
      <p:sp>
        <p:nvSpPr>
          <p:cNvPr id="296" name="PlaceHolder 2"/>
          <p:cNvSpPr>
            <a:spLocks noGrp="1"/>
          </p:cNvSpPr>
          <p:nvPr>
            <p:ph type="body"/>
          </p:nvPr>
        </p:nvSpPr>
        <p:spPr>
          <a:xfrm>
            <a:off x="609480" y="154944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Klicka här för att ändra format på bakgrundstexten</a:t>
            </a:r>
            <a:endParaRPr b="0" lang="en-US" sz="2400" spc="-1" strike="noStrike">
              <a:solidFill>
                <a:schemeClr val="dk1"/>
              </a:solidFill>
              <a:latin typeface="Arial"/>
            </a:endParaRPr>
          </a:p>
        </p:txBody>
      </p:sp>
      <p:sp>
        <p:nvSpPr>
          <p:cNvPr id="297" name="PlaceHolder 3"/>
          <p:cNvSpPr>
            <a:spLocks noGrp="1"/>
          </p:cNvSpPr>
          <p:nvPr>
            <p:ph type="body"/>
          </p:nvPr>
        </p:nvSpPr>
        <p:spPr>
          <a:xfrm>
            <a:off x="609480" y="2505240"/>
            <a:ext cx="5157360" cy="368424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110000"/>
              </a:lnSpc>
              <a:spcBef>
                <a:spcPts val="1001"/>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11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298" name="PlaceHolder 4"/>
          <p:cNvSpPr>
            <a:spLocks noGrp="1"/>
          </p:cNvSpPr>
          <p:nvPr>
            <p:ph type="body"/>
          </p:nvPr>
        </p:nvSpPr>
        <p:spPr>
          <a:xfrm>
            <a:off x="6382800" y="154944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Klicka här för att ändra format på bakgrundstexten</a:t>
            </a:r>
            <a:endParaRPr b="0" lang="en-US" sz="2400" spc="-1" strike="noStrike">
              <a:solidFill>
                <a:schemeClr val="dk1"/>
              </a:solidFill>
              <a:latin typeface="Arial"/>
            </a:endParaRPr>
          </a:p>
        </p:txBody>
      </p:sp>
      <p:sp>
        <p:nvSpPr>
          <p:cNvPr id="299" name="PlaceHolder 5"/>
          <p:cNvSpPr>
            <a:spLocks noGrp="1"/>
          </p:cNvSpPr>
          <p:nvPr>
            <p:ph type="body"/>
          </p:nvPr>
        </p:nvSpPr>
        <p:spPr>
          <a:xfrm>
            <a:off x="6399360" y="2505240"/>
            <a:ext cx="5182920" cy="368424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2800" spc="-1" strike="noStrike">
                <a:solidFill>
                  <a:schemeClr val="dk1"/>
                </a:solidFill>
                <a:latin typeface="Arial"/>
              </a:rPr>
              <a:t>Klicka här för att ändra format på bakgrundstexten</a:t>
            </a:r>
            <a:endParaRPr b="0" lang="en-US" sz="2800" spc="-1" strike="noStrike">
              <a:solidFill>
                <a:schemeClr val="dk1"/>
              </a:solidFill>
              <a:latin typeface="Arial"/>
            </a:endParaRPr>
          </a:p>
          <a:p>
            <a:pPr lvl="1" marL="685800" indent="-228600" defTabSz="914400">
              <a:lnSpc>
                <a:spcPct val="110000"/>
              </a:lnSpc>
              <a:spcBef>
                <a:spcPts val="1001"/>
              </a:spcBef>
              <a:buClr>
                <a:srgbClr val="000000"/>
              </a:buClr>
              <a:buFont typeface="Arial"/>
              <a:buChar char="•"/>
            </a:pPr>
            <a:r>
              <a:rPr b="0" lang="sv-SE" sz="2400" spc="-1" strike="noStrike">
                <a:solidFill>
                  <a:schemeClr val="dk1"/>
                </a:solidFill>
                <a:latin typeface="Arial"/>
              </a:rPr>
              <a:t>Nivå två</a:t>
            </a:r>
            <a:endParaRPr b="0" lang="en-US" sz="2400" spc="-1" strike="noStrike">
              <a:solidFill>
                <a:schemeClr val="dk1"/>
              </a:solidFill>
              <a:latin typeface="Arial"/>
            </a:endParaRPr>
          </a:p>
          <a:p>
            <a:pPr lvl="2" marL="1143000" indent="-228600" defTabSz="914400">
              <a:lnSpc>
                <a:spcPct val="110000"/>
              </a:lnSpc>
              <a:spcBef>
                <a:spcPts val="499"/>
              </a:spcBef>
              <a:buClr>
                <a:srgbClr val="000000"/>
              </a:buClr>
              <a:buFont typeface="Arial"/>
              <a:buChar char="•"/>
            </a:pPr>
            <a:r>
              <a:rPr b="0" lang="sv-SE" sz="2000" spc="-1" strike="noStrike">
                <a:solidFill>
                  <a:schemeClr val="dk1"/>
                </a:solidFill>
                <a:latin typeface="Arial"/>
              </a:rPr>
              <a:t>Nivå tre</a:t>
            </a:r>
            <a:endParaRPr b="0" lang="en-US" sz="2000" spc="-1" strike="noStrike">
              <a:solidFill>
                <a:schemeClr val="dk1"/>
              </a:solidFill>
              <a:latin typeface="Arial"/>
            </a:endParaRPr>
          </a:p>
          <a:p>
            <a:pPr lvl="3" marL="16002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fyra</a:t>
            </a:r>
            <a:endParaRPr b="0" lang="en-US" sz="1800" spc="-1" strike="noStrike">
              <a:solidFill>
                <a:schemeClr val="dk1"/>
              </a:solidFill>
              <a:latin typeface="Arial"/>
            </a:endParaRPr>
          </a:p>
          <a:p>
            <a:pPr lvl="4" marL="2057400" indent="-228600" defTabSz="914400">
              <a:lnSpc>
                <a:spcPct val="110000"/>
              </a:lnSpc>
              <a:spcBef>
                <a:spcPts val="499"/>
              </a:spcBef>
              <a:buClr>
                <a:srgbClr val="000000"/>
              </a:buClr>
              <a:buFont typeface="Arial"/>
              <a:buChar char="•"/>
            </a:pPr>
            <a:r>
              <a:rPr b="0" lang="sv-SE" sz="1800" spc="-1" strike="noStrike">
                <a:solidFill>
                  <a:schemeClr val="dk1"/>
                </a:solidFill>
                <a:latin typeface="Arial"/>
              </a:rPr>
              <a:t>Nivå fem</a:t>
            </a:r>
            <a:endParaRPr b="0" lang="en-US" sz="1800" spc="-1" strike="noStrike">
              <a:solidFill>
                <a:schemeClr val="dk1"/>
              </a:solidFill>
              <a:latin typeface="Arial"/>
            </a:endParaRPr>
          </a:p>
        </p:txBody>
      </p:sp>
      <p:sp>
        <p:nvSpPr>
          <p:cNvPr id="300" name="PlaceHolder 6"/>
          <p:cNvSpPr>
            <a:spLocks noGrp="1"/>
          </p:cNvSpPr>
          <p:nvPr>
            <p:ph type="dt" idx="19"/>
          </p:nvPr>
        </p:nvSpPr>
        <p:spPr>
          <a:xfrm>
            <a:off x="584640" y="6525360"/>
            <a:ext cx="960480" cy="364680"/>
          </a:xfrm>
          <a:prstGeom prst="rect">
            <a:avLst/>
          </a:prstGeom>
          <a:noFill/>
          <a:ln w="0">
            <a:noFill/>
          </a:ln>
        </p:spPr>
        <p:txBody>
          <a:bodyPr lIns="91440" rIns="91440" tIns="45720" bIns="45720" anchor="ctr">
            <a:noAutofit/>
          </a:bodyPr>
          <a:lstStyle>
            <a:lvl1pPr indent="0" defTabSz="457200">
              <a:lnSpc>
                <a:spcPct val="100000"/>
              </a:lnSpc>
              <a:buNone/>
              <a:defRPr b="0" lang="sv-SE" sz="1200" spc="-1" strike="noStrike">
                <a:solidFill>
                  <a:schemeClr val="dk1">
                    <a:tint val="75000"/>
                  </a:schemeClr>
                </a:solidFill>
                <a:latin typeface="Arial"/>
              </a:defRPr>
            </a:lvl1pPr>
          </a:lstStyle>
          <a:p>
            <a:pPr indent="0" defTabSz="457200">
              <a:lnSpc>
                <a:spcPct val="100000"/>
              </a:lnSpc>
              <a:buNone/>
            </a:pPr>
            <a:r>
              <a:rPr b="0" lang="sv-SE" sz="1200" spc="-1" strike="noStrike">
                <a:solidFill>
                  <a:schemeClr val="dk1">
                    <a:tint val="75000"/>
                  </a:schemeClr>
                </a:solidFill>
                <a:latin typeface="Arial"/>
              </a:rPr>
              <a:t>&lt;datum/tid&gt;</a:t>
            </a:r>
            <a:endParaRPr b="0" lang="sv-SE" sz="1200" spc="-1" strike="noStrike">
              <a:solidFill>
                <a:srgbClr val="000000"/>
              </a:solidFill>
              <a:latin typeface="Times New Roman"/>
            </a:endParaRPr>
          </a:p>
        </p:txBody>
      </p:sp>
      <p:sp>
        <p:nvSpPr>
          <p:cNvPr id="301" name="PlaceHolder 7"/>
          <p:cNvSpPr>
            <a:spLocks noGrp="1"/>
          </p:cNvSpPr>
          <p:nvPr>
            <p:ph type="ftr" idx="20"/>
          </p:nvPr>
        </p:nvSpPr>
        <p:spPr>
          <a:xfrm>
            <a:off x="1669680" y="6525360"/>
            <a:ext cx="9367200" cy="364680"/>
          </a:xfrm>
          <a:prstGeom prst="rect">
            <a:avLst/>
          </a:prstGeom>
          <a:noFill/>
          <a:ln w="0">
            <a:noFill/>
          </a:ln>
        </p:spPr>
        <p:txBody>
          <a:bodyPr lIns="91440" rIns="91440" tIns="45720" bIns="4572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302" name="PlaceHolder 8"/>
          <p:cNvSpPr>
            <a:spLocks noGrp="1"/>
          </p:cNvSpPr>
          <p:nvPr>
            <p:ph type="sldNum" idx="21"/>
          </p:nvPr>
        </p:nvSpPr>
        <p:spPr>
          <a:xfrm>
            <a:off x="11226240" y="6525360"/>
            <a:ext cx="678960" cy="364680"/>
          </a:xfrm>
          <a:prstGeom prst="rect">
            <a:avLst/>
          </a:prstGeom>
          <a:noFill/>
          <a:ln w="0">
            <a:noFill/>
          </a:ln>
        </p:spPr>
        <p:txBody>
          <a:bodyPr lIns="91440" rIns="91440" tIns="45720" bIns="45720" anchor="ctr">
            <a:noAutofit/>
          </a:bodyPr>
          <a:lstStyle>
            <a:lvl1pPr indent="0" algn="r" defTabSz="457200">
              <a:lnSpc>
                <a:spcPct val="100000"/>
              </a:lnSpc>
              <a:buNone/>
              <a:defRPr b="0" lang="sv-SE" sz="1200" spc="-1" strike="noStrike">
                <a:solidFill>
                  <a:schemeClr val="dk1">
                    <a:tint val="75000"/>
                  </a:schemeClr>
                </a:solidFill>
                <a:latin typeface="Arial"/>
              </a:defRPr>
            </a:lvl1pPr>
          </a:lstStyle>
          <a:p>
            <a:pPr indent="0" algn="r" defTabSz="457200">
              <a:lnSpc>
                <a:spcPct val="100000"/>
              </a:lnSpc>
              <a:buNone/>
            </a:pPr>
            <a:fld id="{C5507E88-B014-44AB-8027-6813125C5A98}" type="slidenum">
              <a:rPr b="0" lang="sv-SE" sz="1200" spc="-1" strike="noStrike">
                <a:solidFill>
                  <a:schemeClr val="dk1">
                    <a:tint val="75000"/>
                  </a:schemeClr>
                </a:solidFill>
                <a:latin typeface="Arial"/>
              </a:rPr>
              <a:t>&lt;nummer&gt;</a:t>
            </a:fld>
            <a:endParaRPr b="0" lang="sv-S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6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hyperlink" Target="https://www.nationelltklinisktkunskapsstod.se/kunskapsstod/vardforlopp/?uuid=0250e83d-b059-492f-9651-59da4bf0d5e1#section-0e83" TargetMode="External"/><Relationship Id="rId3" Type="http://schemas.openxmlformats.org/officeDocument/2006/relationships/hyperlink" Target="https://kunskapsstyrningvard.se/kunskapsstyrningvard/kunskapsstod/publiceradekunskapsstod/endokrinasjukdomar/vardforlopposteoporos.64365.html" TargetMode="External"/><Relationship Id="rId4" Type="http://schemas.openxmlformats.org/officeDocument/2006/relationships/hyperlink" Target="https://vardgivare.skane.se/kompetens-utveckling/kunskapsstyrning/personcentrerade-sammanhallna-vardforlopp/" TargetMode="External"/><Relationship Id="rId5" Type="http://schemas.openxmlformats.org/officeDocument/2006/relationships/slideLayout" Target="../slideLayouts/slideLayout16.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hyperlink" Target="https://vardgivare.skane.se/kompetens-utveckling/kunskapsstyrning/lpo/omraden-kunskapsstyrning/endokrina-sjukdomar/lag-osteoporos/#203769" TargetMode="External"/><Relationship Id="rId2" Type="http://schemas.openxmlformats.org/officeDocument/2006/relationships/hyperlink" Target="mailto:psvf@skane.se" TargetMode="External"/><Relationship Id="rId3" Type="http://schemas.openxmlformats.org/officeDocument/2006/relationships/image" Target="../media/image11.png"/><Relationship Id="rId4" Type="http://schemas.openxmlformats.org/officeDocument/2006/relationships/slideLayout" Target="../slideLayouts/slideLayout85.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hyperlink" Target="https://vardgivare.skane.se/siteassets/3.-kompetens-och-utveckling/kunskapsstyrning/personcentrerande-sammanhallna-vardforlopp/inforandeprocess-for-vardforlopp-region-skane.pdf" TargetMode="External"/><Relationship Id="rId3" Type="http://schemas.openxmlformats.org/officeDocument/2006/relationships/hyperlink" Target="https://vardgivare.skane.se/kompetens-utveckling/kunskapsstyrning/lpo/omraden-kunskapsstyrning/endokrina-sjukdomar/lag-osteoporos/#203769" TargetMode="External"/><Relationship Id="rId4" Type="http://schemas.openxmlformats.org/officeDocument/2006/relationships/slideLayout" Target="../slideLayouts/slideLayout16.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hyperlink" Target="https://vardenisiffror.se/" TargetMode="External"/><Relationship Id="rId2" Type="http://schemas.openxmlformats.org/officeDocument/2006/relationships/hyperlink" Target="https://kvalitetsindikatorkatalog.se/" TargetMode="External"/><Relationship Id="rId3"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9.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73.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914400" y="1253160"/>
            <a:ext cx="10362960" cy="1469520"/>
          </a:xfrm>
          <a:prstGeom prst="rect">
            <a:avLst/>
          </a:prstGeom>
          <a:noFill/>
          <a:ln w="0">
            <a:noFill/>
          </a:ln>
        </p:spPr>
        <p:txBody>
          <a:bodyPr lIns="91440" rIns="91440" tIns="45720" bIns="45720" anchor="b">
            <a:noAutofit/>
          </a:bodyPr>
          <a:p>
            <a:pPr indent="0" algn="ctr" defTabSz="914400">
              <a:lnSpc>
                <a:spcPct val="110000"/>
              </a:lnSpc>
              <a:buNone/>
            </a:pPr>
            <a:r>
              <a:rPr b="1" lang="sv-SE" sz="4000" spc="-1" strike="noStrike">
                <a:solidFill>
                  <a:schemeClr val="dk2"/>
                </a:solidFill>
                <a:latin typeface="Arial"/>
              </a:rPr>
              <a:t>Osteoporos</a:t>
            </a:r>
            <a:br>
              <a:rPr sz="4000"/>
            </a:br>
            <a:r>
              <a:rPr b="1" lang="sv-SE" sz="4000" spc="-1" strike="noStrike">
                <a:solidFill>
                  <a:schemeClr val="dk2"/>
                </a:solidFill>
                <a:latin typeface="Arial"/>
              </a:rPr>
              <a:t> – sekundärprevention efter fraktur</a:t>
            </a:r>
            <a:endParaRPr b="0" lang="en-US" sz="4000" spc="-1" strike="noStrike">
              <a:solidFill>
                <a:schemeClr val="dk1"/>
              </a:solidFill>
              <a:latin typeface="Arial"/>
            </a:endParaRPr>
          </a:p>
        </p:txBody>
      </p:sp>
      <p:sp>
        <p:nvSpPr>
          <p:cNvPr id="346" name="PlaceHolder 2"/>
          <p:cNvSpPr>
            <a:spLocks noGrp="1"/>
          </p:cNvSpPr>
          <p:nvPr>
            <p:ph type="subTitle"/>
          </p:nvPr>
        </p:nvSpPr>
        <p:spPr>
          <a:xfrm>
            <a:off x="1941840" y="2775240"/>
            <a:ext cx="8534160" cy="1752120"/>
          </a:xfrm>
          <a:prstGeom prst="rect">
            <a:avLst/>
          </a:prstGeom>
          <a:noFill/>
          <a:ln w="0">
            <a:noFill/>
          </a:ln>
        </p:spPr>
        <p:txBody>
          <a:bodyPr lIns="91440" rIns="91440" tIns="45720" bIns="45720" anchor="t">
            <a:noAutofit/>
          </a:bodyPr>
          <a:p>
            <a:pPr indent="0" algn="ctr" defTabSz="914400">
              <a:lnSpc>
                <a:spcPct val="110000"/>
              </a:lnSpc>
              <a:spcBef>
                <a:spcPts val="1001"/>
              </a:spcBef>
              <a:buNone/>
              <a:tabLst>
                <a:tab algn="l" pos="0"/>
              </a:tabLst>
            </a:pPr>
            <a:r>
              <a:rPr b="0" lang="sv-SE" sz="2000" spc="-1" strike="noStrike">
                <a:solidFill>
                  <a:schemeClr val="dk2"/>
                </a:solidFill>
                <a:latin typeface="Arial"/>
              </a:rPr>
              <a:t>Införande av personcentrerad och sammanhållet vårdförlopp </a:t>
            </a:r>
            <a:br>
              <a:rPr sz="2000"/>
            </a:br>
            <a:r>
              <a:rPr b="0" lang="sv-SE" sz="2000" spc="-1" strike="noStrike">
                <a:solidFill>
                  <a:schemeClr val="dk2"/>
                </a:solidFill>
                <a:latin typeface="Arial"/>
              </a:rPr>
              <a:t>i Region Skåne  </a:t>
            </a:r>
            <a:endParaRPr b="0" lang="sv-SE" sz="2000" spc="-1" strike="noStrike">
              <a:solidFill>
                <a:srgbClr val="000000"/>
              </a:solidFill>
              <a:latin typeface="Arial"/>
            </a:endParaRPr>
          </a:p>
        </p:txBody>
      </p:sp>
      <p:sp>
        <p:nvSpPr>
          <p:cNvPr id="347" name="textruta 5"/>
          <p:cNvSpPr/>
          <p:nvPr/>
        </p:nvSpPr>
        <p:spPr>
          <a:xfrm>
            <a:off x="8363880" y="5878440"/>
            <a:ext cx="2753640" cy="303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lang="sv-SE" sz="1400" spc="-1" strike="noStrike">
                <a:solidFill>
                  <a:srgbClr val="ffffff"/>
                </a:solidFill>
                <a:latin typeface="Arial"/>
              </a:rPr>
              <a:t>Medarbetare</a:t>
            </a:r>
            <a:endParaRPr b="0" lang="sv-SE" sz="1400" spc="-1" strike="noStrike">
              <a:solidFill>
                <a:srgbClr val="000000"/>
              </a:solidFill>
              <a:latin typeface="Arial"/>
            </a:endParaRPr>
          </a:p>
        </p:txBody>
      </p:sp>
      <p:pic>
        <p:nvPicPr>
          <p:cNvPr id="348" name="Picture 2" descr=""/>
          <p:cNvPicPr/>
          <p:nvPr/>
        </p:nvPicPr>
        <p:blipFill>
          <a:blip r:embed="rId1"/>
          <a:stretch/>
        </p:blipFill>
        <p:spPr>
          <a:xfrm>
            <a:off x="4739040" y="3398400"/>
            <a:ext cx="2939760" cy="2231640"/>
          </a:xfrm>
          <a:prstGeom prst="rect">
            <a:avLst/>
          </a:prstGeom>
          <a:ln w="0">
            <a:noFill/>
          </a:ln>
        </p:spPr>
      </p:pic>
      <p:sp>
        <p:nvSpPr>
          <p:cNvPr id="349" name="textruta 4"/>
          <p:cNvSpPr/>
          <p:nvPr/>
        </p:nvSpPr>
        <p:spPr>
          <a:xfrm>
            <a:off x="4846320" y="5296680"/>
            <a:ext cx="2939760" cy="303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i="1" lang="sv-SE" sz="1400" spc="-1" strike="noStrike">
                <a:solidFill>
                  <a:srgbClr val="ffffff"/>
                </a:solidFill>
                <a:latin typeface="Arial"/>
              </a:rPr>
              <a:t>Ett gemensamt förbättringsarbete</a:t>
            </a:r>
            <a:endParaRPr b="0" lang="sv-SE"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Vem </a:t>
            </a:r>
            <a:r>
              <a:rPr b="1" lang="sv-SE" sz="3600" spc="-1" strike="noStrike">
                <a:solidFill>
                  <a:schemeClr val="accent1"/>
                </a:solidFill>
                <a:latin typeface="Arial"/>
              </a:rPr>
              <a:t>ansvara</a:t>
            </a:r>
            <a:r>
              <a:rPr b="1" lang="sv-SE" sz="3600" spc="-1" strike="noStrike">
                <a:solidFill>
                  <a:schemeClr val="accent1"/>
                </a:solidFill>
                <a:latin typeface="Arial"/>
              </a:rPr>
              <a:t>r för </a:t>
            </a:r>
            <a:r>
              <a:rPr b="1" lang="sv-SE" sz="3600" spc="-1" strike="noStrike">
                <a:solidFill>
                  <a:schemeClr val="accent1"/>
                </a:solidFill>
                <a:latin typeface="Arial"/>
              </a:rPr>
              <a:t>vad? </a:t>
            </a:r>
            <a:endParaRPr b="0" lang="en-US" sz="3600" spc="-1" strike="noStrike">
              <a:solidFill>
                <a:schemeClr val="dk1"/>
              </a:solidFill>
              <a:latin typeface="Arial"/>
            </a:endParaRPr>
          </a:p>
        </p:txBody>
      </p:sp>
      <p:sp>
        <p:nvSpPr>
          <p:cNvPr id="369" name="PlaceHolder 2"/>
          <p:cNvSpPr>
            <a:spLocks noGrp="1"/>
          </p:cNvSpPr>
          <p:nvPr>
            <p:ph/>
          </p:nvPr>
        </p:nvSpPr>
        <p:spPr>
          <a:xfrm>
            <a:off x="609480" y="154944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Sjukhusvård</a:t>
            </a:r>
            <a:r>
              <a:rPr b="1" lang="sv-SE" sz="2400" spc="-1" strike="noStrike">
                <a:solidFill>
                  <a:schemeClr val="dk1"/>
                </a:solidFill>
                <a:latin typeface="Arial"/>
              </a:rPr>
              <a:t>	</a:t>
            </a:r>
            <a:endParaRPr b="0" lang="en-US" sz="2400" spc="-1" strike="noStrike">
              <a:solidFill>
                <a:schemeClr val="dk1"/>
              </a:solidFill>
              <a:latin typeface="Arial"/>
            </a:endParaRPr>
          </a:p>
        </p:txBody>
      </p:sp>
      <p:sp>
        <p:nvSpPr>
          <p:cNvPr id="370" name="PlaceHolder 3"/>
          <p:cNvSpPr>
            <a:spLocks noGrp="1"/>
          </p:cNvSpPr>
          <p:nvPr>
            <p:ph/>
          </p:nvPr>
        </p:nvSpPr>
        <p:spPr>
          <a:xfrm>
            <a:off x="609480" y="2505240"/>
            <a:ext cx="5157360" cy="3684240"/>
          </a:xfrm>
          <a:prstGeom prst="rect">
            <a:avLst/>
          </a:prstGeom>
          <a:noFill/>
          <a:ln w="0">
            <a:noFill/>
          </a:ln>
        </p:spPr>
        <p:txBody>
          <a:bodyPr lIns="91440" rIns="91440" tIns="45720" bIns="45720" anchor="t">
            <a:noAutofit/>
          </a:bodyPr>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identifiering av patienter med frakturer som kan vara relaterade till osteoporos </a:t>
            </a:r>
            <a:endParaRPr b="0" lang="en-US" sz="1800" spc="-1" strike="noStrike">
              <a:solidFill>
                <a:schemeClr val="dk1"/>
              </a:solidFill>
              <a:latin typeface="Arial"/>
            </a:endParaRPr>
          </a:p>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riskvärdering (screeningformulär, FRAX) </a:t>
            </a:r>
            <a:endParaRPr b="0" lang="en-US" sz="1800" spc="-1" strike="noStrike">
              <a:solidFill>
                <a:schemeClr val="dk1"/>
              </a:solidFill>
              <a:latin typeface="Arial"/>
            </a:endParaRPr>
          </a:p>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utredning (utvalda fall – bentäthetsmätning och eventuellt blodprover) </a:t>
            </a:r>
            <a:endParaRPr b="0" lang="en-US" sz="1800" spc="-1" strike="noStrike">
              <a:solidFill>
                <a:schemeClr val="dk1"/>
              </a:solidFill>
              <a:latin typeface="Arial"/>
            </a:endParaRPr>
          </a:p>
          <a:p>
            <a:pPr marL="343080" indent="-343080" defTabSz="914400">
              <a:lnSpc>
                <a:spcPct val="100000"/>
              </a:lnSpc>
              <a:spcBef>
                <a:spcPts val="1599"/>
              </a:spcBef>
              <a:spcAft>
                <a:spcPts val="799"/>
              </a:spcAft>
              <a:buClr>
                <a:srgbClr val="000000"/>
              </a:buClr>
              <a:buFont typeface="Symbol"/>
              <a:buChar char=""/>
            </a:pPr>
            <a:r>
              <a:rPr b="0" lang="sv-SE" sz="1800" spc="-1" strike="noStrike">
                <a:solidFill>
                  <a:schemeClr val="dk1"/>
                </a:solidFill>
                <a:latin typeface="Arial"/>
                <a:ea typeface="Times New Roman"/>
              </a:rPr>
              <a:t>remiss primärvården för vidare handläggning (remissinnehåll: utredningsresultat, behandlingsrekommendationer, förslag till uppföljning) </a:t>
            </a: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2800" spc="-1" strike="noStrike">
              <a:solidFill>
                <a:schemeClr val="dk1"/>
              </a:solidFill>
              <a:latin typeface="Arial"/>
            </a:endParaRPr>
          </a:p>
        </p:txBody>
      </p:sp>
      <p:sp>
        <p:nvSpPr>
          <p:cNvPr id="371" name="PlaceHolder 4"/>
          <p:cNvSpPr>
            <a:spLocks noGrp="1"/>
          </p:cNvSpPr>
          <p:nvPr>
            <p:ph/>
          </p:nvPr>
        </p:nvSpPr>
        <p:spPr>
          <a:xfrm>
            <a:off x="6382800" y="154944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sv-SE" sz="2400" spc="-1" strike="noStrike">
                <a:solidFill>
                  <a:schemeClr val="dk1"/>
                </a:solidFill>
                <a:latin typeface="Arial"/>
              </a:rPr>
              <a:t>Primärvård</a:t>
            </a:r>
            <a:endParaRPr b="0" lang="en-US" sz="2400" spc="-1" strike="noStrike">
              <a:solidFill>
                <a:schemeClr val="dk1"/>
              </a:solidFill>
              <a:latin typeface="Arial"/>
            </a:endParaRPr>
          </a:p>
        </p:txBody>
      </p:sp>
      <p:sp>
        <p:nvSpPr>
          <p:cNvPr id="372" name="PlaceHolder 5"/>
          <p:cNvSpPr>
            <a:spLocks noGrp="1"/>
          </p:cNvSpPr>
          <p:nvPr>
            <p:ph/>
          </p:nvPr>
        </p:nvSpPr>
        <p:spPr>
          <a:xfrm>
            <a:off x="6399360" y="2505240"/>
            <a:ext cx="5182920" cy="3684240"/>
          </a:xfrm>
          <a:prstGeom prst="rect">
            <a:avLst/>
          </a:prstGeom>
          <a:noFill/>
          <a:ln w="0">
            <a:noFill/>
          </a:ln>
        </p:spPr>
        <p:txBody>
          <a:bodyPr lIns="91440" rIns="91440" tIns="45720" bIns="45720" anchor="t">
            <a:noAutofit/>
          </a:bodyPr>
          <a:p>
            <a:pPr marL="343080" indent="-343080" defTabSz="914400">
              <a:lnSpc>
                <a:spcPct val="120000"/>
              </a:lnSpc>
              <a:spcBef>
                <a:spcPts val="1599"/>
              </a:spcBef>
              <a:spcAft>
                <a:spcPts val="799"/>
              </a:spcAft>
              <a:buClr>
                <a:srgbClr val="000000"/>
              </a:buClr>
              <a:buFont typeface="Symbol"/>
              <a:buChar char=""/>
            </a:pPr>
            <a:r>
              <a:rPr b="0" lang="sv-SE" sz="1800" spc="-1" strike="noStrike">
                <a:solidFill>
                  <a:schemeClr val="dk1"/>
                </a:solidFill>
                <a:latin typeface="Arial"/>
              </a:rPr>
              <a:t>handläggning av remiss innehållande screening- och utredningsresultat samt behandlingsrekommendationer </a:t>
            </a:r>
            <a:endParaRPr b="0" lang="en-US" sz="1800" spc="-1" strike="noStrike">
              <a:solidFill>
                <a:schemeClr val="dk1"/>
              </a:solidFill>
              <a:latin typeface="Arial"/>
            </a:endParaRPr>
          </a:p>
          <a:p>
            <a:pPr marL="343080" indent="-343080" defTabSz="914400">
              <a:lnSpc>
                <a:spcPct val="120000"/>
              </a:lnSpc>
              <a:spcBef>
                <a:spcPts val="1599"/>
              </a:spcBef>
              <a:spcAft>
                <a:spcPts val="799"/>
              </a:spcAft>
              <a:buClr>
                <a:srgbClr val="000000"/>
              </a:buClr>
              <a:buFont typeface="Symbol"/>
              <a:buChar char=""/>
            </a:pPr>
            <a:r>
              <a:rPr b="0" lang="sv-SE" sz="1800" spc="-1" strike="noStrike">
                <a:solidFill>
                  <a:schemeClr val="dk1"/>
                </a:solidFill>
                <a:latin typeface="Arial"/>
              </a:rPr>
              <a:t>planering av behandling i samråd med patient (läkemedel, fysisk aktivitet, balansträning, osteoporosskola mm) </a:t>
            </a:r>
            <a:endParaRPr b="0" lang="en-US" sz="1800" spc="-1" strike="noStrike">
              <a:solidFill>
                <a:schemeClr val="dk1"/>
              </a:solidFill>
              <a:latin typeface="Arial"/>
            </a:endParaRPr>
          </a:p>
          <a:p>
            <a:pPr marL="343080" indent="-343080" defTabSz="914400">
              <a:lnSpc>
                <a:spcPct val="120000"/>
              </a:lnSpc>
              <a:spcBef>
                <a:spcPts val="1599"/>
              </a:spcBef>
              <a:spcAft>
                <a:spcPts val="799"/>
              </a:spcAft>
              <a:buClr>
                <a:srgbClr val="000000"/>
              </a:buClr>
              <a:buFont typeface="Symbol"/>
              <a:buChar char=""/>
            </a:pPr>
            <a:r>
              <a:rPr b="0" lang="sv-SE" sz="1800" spc="-1" strike="noStrike">
                <a:solidFill>
                  <a:schemeClr val="dk1"/>
                </a:solidFill>
                <a:latin typeface="Arial"/>
              </a:rPr>
              <a:t>uppföljning av insatt behandling </a:t>
            </a:r>
            <a:endParaRPr b="0" lang="en-US" sz="1800" spc="-1" strike="noStrike">
              <a:solidFill>
                <a:schemeClr val="dk1"/>
              </a:solidFill>
              <a:latin typeface="Arial"/>
            </a:endParaRPr>
          </a:p>
          <a:p>
            <a:pPr indent="0" defTabSz="914400">
              <a:lnSpc>
                <a:spcPct val="110000"/>
              </a:lnSpc>
              <a:spcBef>
                <a:spcPts val="1599"/>
              </a:spcBef>
              <a:buNone/>
            </a:pPr>
            <a:endParaRPr b="0" lang="en-US" sz="2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Nu börjar förbättringsarbetet</a:t>
            </a:r>
            <a:endParaRPr b="0" lang="en-US" sz="5000" spc="-1" strike="noStrike">
              <a:solidFill>
                <a:schemeClr val="dk1"/>
              </a:solidFill>
              <a:latin typeface="Arial"/>
            </a:endParaRPr>
          </a:p>
        </p:txBody>
      </p:sp>
      <p:sp>
        <p:nvSpPr>
          <p:cNvPr id="374" name="PlaceHolder 2"/>
          <p:cNvSpPr>
            <a:spLocks noGrp="1"/>
          </p:cNvSpPr>
          <p:nvPr>
            <p:ph/>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sv-SE" sz="2400" spc="-1" strike="noStrike">
                <a:solidFill>
                  <a:schemeClr val="dk2"/>
                </a:solidFill>
                <a:latin typeface="Arial"/>
              </a:rPr>
              <a:t>- utifrån behov inom berörda verksamheter </a:t>
            </a:r>
            <a:endParaRPr b="0" lang="en-US"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574200" y="280080"/>
            <a:ext cx="11282400" cy="681840"/>
          </a:xfrm>
          <a:prstGeom prst="rect">
            <a:avLst/>
          </a:prstGeom>
          <a:noFill/>
          <a:ln w="0">
            <a:noFill/>
          </a:ln>
        </p:spPr>
        <p:txBody>
          <a:bodyPr lIns="91440" rIns="91440" tIns="45720" bIns="45720" anchor="t">
            <a:normAutofit fontScale="62254" lnSpcReduction="20000"/>
          </a:bodyPr>
          <a:p>
            <a:pPr indent="0" defTabSz="914400">
              <a:lnSpc>
                <a:spcPct val="100000"/>
              </a:lnSpc>
              <a:buNone/>
            </a:pPr>
            <a:r>
              <a:rPr b="1" lang="sv-SE" sz="3100" spc="-1" strike="noStrike">
                <a:solidFill>
                  <a:schemeClr val="accent1"/>
                </a:solidFill>
                <a:latin typeface="Arial"/>
              </a:rPr>
              <a:t>Utmaninga</a:t>
            </a:r>
            <a:r>
              <a:rPr b="1" lang="sv-SE" sz="3100" spc="-1" strike="noStrike">
                <a:solidFill>
                  <a:schemeClr val="accent1"/>
                </a:solidFill>
                <a:latin typeface="Arial"/>
              </a:rPr>
              <a:t>r inom </a:t>
            </a:r>
            <a:r>
              <a:rPr b="1" lang="sv-SE" sz="3100" spc="-1" strike="noStrike">
                <a:solidFill>
                  <a:schemeClr val="accent1"/>
                </a:solidFill>
                <a:latin typeface="Arial"/>
              </a:rPr>
              <a:t>osteoporo</a:t>
            </a:r>
            <a:r>
              <a:rPr b="1" lang="sv-SE" sz="3100" spc="-1" strike="noStrike">
                <a:solidFill>
                  <a:schemeClr val="accent1"/>
                </a:solidFill>
                <a:latin typeface="Arial"/>
              </a:rPr>
              <a:t>svården i </a:t>
            </a:r>
            <a:r>
              <a:rPr b="1" lang="sv-SE" sz="3100" spc="-1" strike="noStrike">
                <a:solidFill>
                  <a:schemeClr val="accent1"/>
                </a:solidFill>
                <a:latin typeface="Arial"/>
              </a:rPr>
              <a:t>Region </a:t>
            </a:r>
            <a:r>
              <a:rPr b="1" lang="sv-SE" sz="3100" spc="-1" strike="noStrike">
                <a:solidFill>
                  <a:schemeClr val="accent1"/>
                </a:solidFill>
                <a:latin typeface="Arial"/>
              </a:rPr>
              <a:t>Skåne</a:t>
            </a:r>
            <a:r>
              <a:rPr b="1" lang="sv-SE" sz="3600" spc="-1" strike="noStrike">
                <a:solidFill>
                  <a:schemeClr val="accent1"/>
                </a:solidFill>
                <a:latin typeface="Arial"/>
              </a:rPr>
              <a:t> </a:t>
            </a:r>
            <a:br>
              <a:rPr sz="3600"/>
            </a:br>
            <a:endParaRPr b="0" lang="en-US" sz="3600" spc="-1" strike="noStrike">
              <a:solidFill>
                <a:schemeClr val="dk1"/>
              </a:solidFill>
              <a:latin typeface="Arial"/>
            </a:endParaRPr>
          </a:p>
        </p:txBody>
      </p:sp>
      <p:sp>
        <p:nvSpPr>
          <p:cNvPr id="376" name="PlaceHolder 2"/>
          <p:cNvSpPr>
            <a:spLocks noGrp="1"/>
          </p:cNvSpPr>
          <p:nvPr>
            <p:ph/>
          </p:nvPr>
        </p:nvSpPr>
        <p:spPr>
          <a:xfrm>
            <a:off x="574200" y="1210320"/>
            <a:ext cx="10972440" cy="4525560"/>
          </a:xfrm>
          <a:prstGeom prst="rect">
            <a:avLst/>
          </a:prstGeom>
          <a:noFill/>
          <a:ln w="0">
            <a:noFill/>
          </a:ln>
        </p:spPr>
        <p:txBody>
          <a:bodyPr lIns="91440" rIns="91440" tIns="45720" bIns="45720" anchor="t">
            <a:normAutofit/>
          </a:bodyPr>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För få frakturkoordinatorer vilket leder till bristande kontinuitet i screening</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Felaktig diagnos/missad diagnos av patient med fraktur gör att osteoporosscreening inte genomförs</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Lång väntetid för bentäthetsmätning i samband med osteoporosutredning ökar risken för att patient avstår från utredning</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Låg kunskapsnivå på samtliga vårdnivåer angående osteoporosbehandling inklusive osteoporosläkemedel och övriga frakturförebyggande åtgärder vilket medför sämre vårdkvalitet</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Brister i patientinformation och patientdelaktighet i den egna vården </a:t>
            </a:r>
            <a:endParaRPr b="0" lang="en-US" sz="2200" spc="-1" strike="noStrike">
              <a:solidFill>
                <a:schemeClr val="dk1"/>
              </a:solidFill>
              <a:latin typeface="Arial"/>
            </a:endParaRPr>
          </a:p>
          <a:p>
            <a:pPr marL="343080" indent="-228600" defTabSz="914400">
              <a:lnSpc>
                <a:spcPct val="100000"/>
              </a:lnSpc>
              <a:spcAft>
                <a:spcPts val="1199"/>
              </a:spcAft>
              <a:buClr>
                <a:srgbClr val="000000"/>
              </a:buClr>
              <a:buFont typeface="Arial"/>
              <a:buChar char="•"/>
            </a:pPr>
            <a:r>
              <a:rPr b="0" lang="sv-SE" sz="2200" spc="-1" strike="noStrike">
                <a:solidFill>
                  <a:schemeClr val="dk1"/>
                </a:solidFill>
                <a:latin typeface="Arial"/>
              </a:rPr>
              <a:t>Otydlighet angående ledarskap och ansvar för upprätthållande, övervakning och utveckling av screeningverksamhet och osteoporosvård</a:t>
            </a:r>
            <a:endParaRPr b="0" lang="en-US" sz="2200" spc="-1" strike="noStrike">
              <a:solidFill>
                <a:schemeClr val="dk1"/>
              </a:solidFill>
              <a:latin typeface="Arial"/>
            </a:endParaRPr>
          </a:p>
          <a:p>
            <a:pPr marL="114480" indent="0" defTabSz="914400">
              <a:lnSpc>
                <a:spcPct val="100000"/>
              </a:lnSpc>
              <a:spcAft>
                <a:spcPts val="1199"/>
              </a:spcAft>
              <a:buNone/>
              <a:tabLst>
                <a:tab algn="l" pos="0"/>
              </a:tabLst>
            </a:pPr>
            <a:endParaRPr b="0" lang="en-US" sz="2200" spc="-1" strike="noStrike">
              <a:solidFill>
                <a:schemeClr val="dk1"/>
              </a:solidFill>
              <a:latin typeface="Arial"/>
            </a:endParaRPr>
          </a:p>
          <a:p>
            <a:pPr indent="0" defTabSz="914400">
              <a:lnSpc>
                <a:spcPct val="100000"/>
              </a:lnSpc>
              <a:spcAft>
                <a:spcPts val="1199"/>
              </a:spcAft>
              <a:buNone/>
              <a:tabLst>
                <a:tab algn="l" pos="0"/>
              </a:tabLst>
            </a:pPr>
            <a:endParaRPr b="0" lang="en-US" sz="22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00000"/>
              </a:lnSpc>
              <a:buNone/>
            </a:pPr>
            <a:r>
              <a:rPr b="1" lang="sv-SE" sz="3200" spc="-1" strike="noStrike">
                <a:solidFill>
                  <a:schemeClr val="accent1"/>
                </a:solidFill>
                <a:latin typeface="Arial"/>
              </a:rPr>
              <a:t>Förbättringsåtgärder på kort sikt </a:t>
            </a:r>
            <a:br>
              <a:rPr sz="3200"/>
            </a:br>
            <a:r>
              <a:rPr b="1" lang="sv-SE" sz="3200" spc="-1" strike="noStrike">
                <a:solidFill>
                  <a:schemeClr val="accent1"/>
                </a:solidFill>
                <a:latin typeface="Arial"/>
              </a:rPr>
              <a:t>– inom ramen för införandet, senast hösten 2025 </a:t>
            </a:r>
            <a:endParaRPr b="0" lang="en-US" sz="3200" spc="-1" strike="noStrike">
              <a:solidFill>
                <a:schemeClr val="dk1"/>
              </a:solidFill>
              <a:latin typeface="Arial"/>
            </a:endParaRPr>
          </a:p>
        </p:txBody>
      </p:sp>
      <p:sp>
        <p:nvSpPr>
          <p:cNvPr id="378" name="PlaceHolder 2"/>
          <p:cNvSpPr>
            <a:spLocks noGrp="1"/>
          </p:cNvSpPr>
          <p:nvPr>
            <p:ph/>
          </p:nvPr>
        </p:nvSpPr>
        <p:spPr>
          <a:xfrm>
            <a:off x="609480" y="1777320"/>
            <a:ext cx="11399040" cy="4622760"/>
          </a:xfrm>
          <a:prstGeom prst="rect">
            <a:avLst/>
          </a:prstGeom>
          <a:noFill/>
          <a:ln w="0">
            <a:noFill/>
          </a:ln>
        </p:spPr>
        <p:txBody>
          <a:bodyPr lIns="91440" rIns="91440" tIns="45720" bIns="45720" anchor="t">
            <a:normAutofit fontScale="21872"/>
          </a:bodyPr>
          <a:p>
            <a:pPr indent="0" defTabSz="457200">
              <a:lnSpc>
                <a:spcPct val="100000"/>
              </a:lnSpc>
              <a:buNone/>
              <a:tabLst>
                <a:tab algn="l" pos="0"/>
              </a:tabLst>
            </a:pPr>
            <a:r>
              <a:rPr b="1" lang="sv-SE" sz="6000" spc="-1" strike="noStrike">
                <a:solidFill>
                  <a:srgbClr val="000000"/>
                </a:solidFill>
                <a:latin typeface="Arial"/>
              </a:rPr>
              <a:t>Kompetensförsörjning – resurser </a:t>
            </a:r>
            <a:endParaRPr b="0" lang="en-US" sz="6000" spc="-1" strike="noStrike">
              <a:solidFill>
                <a:schemeClr val="dk1"/>
              </a:solidFill>
              <a:latin typeface="Arial"/>
            </a:endParaRPr>
          </a:p>
          <a:p>
            <a:pPr marL="228600" indent="-228600" defTabSz="914400">
              <a:lnSpc>
                <a:spcPct val="120000"/>
              </a:lnSpc>
              <a:buClr>
                <a:srgbClr val="000000"/>
              </a:buClr>
              <a:buFont typeface="Arial"/>
              <a:buChar char="•"/>
              <a:tabLst>
                <a:tab algn="l" pos="0"/>
              </a:tabLst>
            </a:pPr>
            <a:r>
              <a:rPr b="0" lang="sv-SE" sz="6000" spc="-1" strike="noStrike">
                <a:solidFill>
                  <a:schemeClr val="dk1"/>
                </a:solidFill>
                <a:latin typeface="Arial"/>
                <a:ea typeface="Times New Roman"/>
              </a:rPr>
              <a:t>Säkra tillgång till frakturkoordinatorer på enheter som handlägger frakturer – öronmärka resurser för koordinatorsarbetet </a:t>
            </a:r>
            <a:endParaRPr b="0" lang="en-US" sz="6000" spc="-1" strike="noStrike">
              <a:solidFill>
                <a:schemeClr val="dk1"/>
              </a:solidFill>
              <a:latin typeface="Arial"/>
            </a:endParaRPr>
          </a:p>
          <a:p>
            <a:pPr marL="228600" indent="-228600" defTabSz="914400">
              <a:lnSpc>
                <a:spcPct val="120000"/>
              </a:lnSpc>
              <a:buClr>
                <a:srgbClr val="000000"/>
              </a:buClr>
              <a:buFont typeface="Arial"/>
              <a:buChar char="•"/>
              <a:tabLst>
                <a:tab algn="l" pos="0"/>
              </a:tabLst>
            </a:pPr>
            <a:r>
              <a:rPr b="0" lang="sv-SE" sz="6000" spc="-1" strike="noStrike">
                <a:solidFill>
                  <a:schemeClr val="dk1"/>
                </a:solidFill>
                <a:latin typeface="Arial"/>
                <a:ea typeface="Times New Roman"/>
              </a:rPr>
              <a:t>Säkerställa tillgång till kompetent personal för utförande och tolkning av DXA-mätningar </a:t>
            </a:r>
            <a:endParaRPr b="0" lang="en-US" sz="6000" spc="-1" strike="noStrike">
              <a:solidFill>
                <a:schemeClr val="dk1"/>
              </a:solidFill>
              <a:latin typeface="Arial"/>
            </a:endParaRPr>
          </a:p>
          <a:p>
            <a:pPr indent="0" defTabSz="457200">
              <a:lnSpc>
                <a:spcPct val="12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Kompetensförsörjning – utbildning och information</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Öka medvetenheten om pågående frakturscreening på akutsjukhusen, i synnerhet inom de kliniker som handlägger frakturpatienter, samt betydelse och effekt av osteoporosscreening</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Genomföra kunskapshöjande aktiviteter om osteoporos och osteoporosscreening inom samtliga vårdnivåer</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Genomföra nätverksträffar för frakturkoordinatorer, osteoporosansvariga läkare och andra osteoporosintresserade från primär- </a:t>
            </a:r>
            <a:br>
              <a:rPr sz="6000"/>
            </a:br>
            <a:r>
              <a:rPr b="0" lang="sv-SE" sz="6000" spc="-1" strike="noStrike">
                <a:solidFill>
                  <a:schemeClr val="dk1"/>
                </a:solidFill>
                <a:latin typeface="Arial"/>
                <a:ea typeface="Times New Roman"/>
              </a:rPr>
              <a:t>och specialistvård </a:t>
            </a:r>
            <a:endParaRPr b="0" lang="en-US" sz="6000" spc="-1" strike="noStrike">
              <a:solidFill>
                <a:schemeClr val="dk1"/>
              </a:solidFill>
              <a:latin typeface="Arial"/>
            </a:endParaRPr>
          </a:p>
          <a:p>
            <a:pPr indent="0" defTabSz="457200">
              <a:lnSpc>
                <a:spcPct val="10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Teknik, utrustning och apparatur</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Höja kapaciteten för bentäthetsmätning genom ökat antal DXA-maskiner, med jämlik distribution av maskiner baserat på population (mängd och transportavstånd) </a:t>
            </a:r>
            <a:endParaRPr b="0" lang="en-US" sz="6000" spc="-1" strike="noStrike">
              <a:solidFill>
                <a:schemeClr val="dk1"/>
              </a:solidFill>
              <a:latin typeface="Arial"/>
            </a:endParaRPr>
          </a:p>
          <a:p>
            <a:pPr indent="0" defTabSz="457200">
              <a:lnSpc>
                <a:spcPct val="10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Rutiner och riktlinjer </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Uppdatera AKO-Skåne riktlinjer</a:t>
            </a:r>
            <a:endParaRPr b="0" lang="en-US" sz="6000" spc="-1" strike="noStrike">
              <a:solidFill>
                <a:schemeClr val="dk1"/>
              </a:solidFill>
              <a:latin typeface="Arial"/>
            </a:endParaRPr>
          </a:p>
          <a:p>
            <a:pPr marL="228600" indent="-228600" defTabSz="457200">
              <a:lnSpc>
                <a:spcPct val="100000"/>
              </a:lnSpc>
              <a:buClr>
                <a:srgbClr val="000000"/>
              </a:buClr>
              <a:buFont typeface="Arial"/>
              <a:buChar char="•"/>
              <a:tabLst>
                <a:tab algn="l" pos="0"/>
              </a:tabLst>
            </a:pPr>
            <a:r>
              <a:rPr b="0" lang="sv-SE" sz="6000" spc="-1" strike="noStrike">
                <a:solidFill>
                  <a:schemeClr val="dk1"/>
                </a:solidFill>
                <a:latin typeface="Arial"/>
                <a:ea typeface="Times New Roman"/>
              </a:rPr>
              <a:t>Säkra att lokala PM är uppdaterade i enlighet med vårdförloppet  </a:t>
            </a:r>
            <a:endParaRPr b="0" lang="en-US" sz="6000" spc="-1" strike="noStrike">
              <a:solidFill>
                <a:schemeClr val="dk1"/>
              </a:solidFill>
              <a:latin typeface="Arial"/>
            </a:endParaRPr>
          </a:p>
          <a:p>
            <a:pPr indent="0" defTabSz="457200">
              <a:lnSpc>
                <a:spcPct val="100000"/>
              </a:lnSpc>
              <a:buNone/>
              <a:tabLst>
                <a:tab algn="l" pos="0"/>
              </a:tabLst>
            </a:pPr>
            <a:endParaRPr b="0" lang="en-US" sz="6000" spc="-1" strike="noStrike">
              <a:solidFill>
                <a:schemeClr val="dk1"/>
              </a:solidFill>
              <a:latin typeface="Arial"/>
            </a:endParaRPr>
          </a:p>
          <a:p>
            <a:pPr indent="0" defTabSz="457200">
              <a:lnSpc>
                <a:spcPct val="100000"/>
              </a:lnSpc>
              <a:buNone/>
              <a:tabLst>
                <a:tab algn="l" pos="0"/>
              </a:tabLst>
            </a:pPr>
            <a:r>
              <a:rPr b="1" lang="sv-SE" sz="6000" spc="-1" strike="noStrike">
                <a:solidFill>
                  <a:srgbClr val="000000"/>
                </a:solidFill>
                <a:latin typeface="Arial"/>
                <a:ea typeface="Times New Roman"/>
              </a:rPr>
              <a:t>Uppföljning och analys </a:t>
            </a:r>
            <a:endParaRPr b="0" lang="en-US" sz="6000" spc="-1" strike="noStrike">
              <a:solidFill>
                <a:schemeClr val="dk1"/>
              </a:solidFill>
              <a:latin typeface="Arial"/>
            </a:endParaRPr>
          </a:p>
          <a:p>
            <a:pPr marL="228600" indent="-228600" defTabSz="914400">
              <a:lnSpc>
                <a:spcPct val="120000"/>
              </a:lnSpc>
              <a:buClr>
                <a:srgbClr val="000000"/>
              </a:buClr>
              <a:buFont typeface="Arial"/>
              <a:buChar char="•"/>
              <a:tabLst>
                <a:tab algn="l" pos="0"/>
              </a:tabLst>
            </a:pPr>
            <a:r>
              <a:rPr b="0" lang="sv-SE" sz="6000" spc="-1" strike="noStrike">
                <a:solidFill>
                  <a:schemeClr val="dk1"/>
                </a:solidFill>
                <a:latin typeface="Arial"/>
                <a:ea typeface="Times New Roman"/>
              </a:rPr>
              <a:t>Arbeta för att öka registrering i Svenska Frakturregistret (SFR) samt öka medvetenheten om nyttan för patienter </a:t>
            </a:r>
            <a:endParaRPr b="0" lang="en-US" sz="6000" spc="-1" strike="noStrike">
              <a:solidFill>
                <a:schemeClr val="dk1"/>
              </a:solidFill>
              <a:latin typeface="Arial"/>
            </a:endParaRPr>
          </a:p>
          <a:p>
            <a:pPr indent="0" defTabSz="914400">
              <a:lnSpc>
                <a:spcPct val="120000"/>
              </a:lnSpc>
              <a:buNone/>
              <a:tabLst>
                <a:tab algn="l" pos="0"/>
              </a:tabLst>
            </a:pPr>
            <a:endParaRPr b="0" lang="en-US" sz="4400" spc="-1" strike="noStrike">
              <a:solidFill>
                <a:schemeClr val="dk1"/>
              </a:solidFill>
              <a:latin typeface="Arial"/>
            </a:endParaRPr>
          </a:p>
          <a:p>
            <a:pPr indent="0" defTabSz="914400">
              <a:lnSpc>
                <a:spcPct val="120000"/>
              </a:lnSpc>
              <a:buNone/>
              <a:tabLst>
                <a:tab algn="l" pos="0"/>
              </a:tabLst>
            </a:pPr>
            <a:endParaRPr b="0" lang="en-US" sz="1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Rectangle 59"/>
          <p:cNvSpPr/>
          <p:nvPr/>
        </p:nvSpPr>
        <p:spPr>
          <a:xfrm>
            <a:off x="1143000" y="6616800"/>
            <a:ext cx="4106520" cy="2725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lang="sv-SE" sz="1200" spc="-1" strike="noStrike">
                <a:solidFill>
                  <a:srgbClr val="9c6114"/>
                </a:solidFill>
                <a:latin typeface="Calibri"/>
                <a:ea typeface="ＭＳ Ｐゴシック"/>
              </a:rPr>
              <a:t>Adapted from McLellan et al OI  2003, 14:1028-1034.</a:t>
            </a:r>
            <a:endParaRPr b="0" lang="sv-SE" sz="1200" spc="-1" strike="noStrike">
              <a:solidFill>
                <a:srgbClr val="000000"/>
              </a:solidFill>
              <a:latin typeface="Arial"/>
            </a:endParaRPr>
          </a:p>
        </p:txBody>
      </p:sp>
      <p:sp>
        <p:nvSpPr>
          <p:cNvPr id="380" name="PlaceHolder 1"/>
          <p:cNvSpPr>
            <a:spLocks noGrp="1"/>
          </p:cNvSpPr>
          <p:nvPr>
            <p:ph type="title"/>
          </p:nvPr>
        </p:nvSpPr>
        <p:spPr>
          <a:xfrm>
            <a:off x="1297440" y="284040"/>
            <a:ext cx="8922600" cy="767880"/>
          </a:xfrm>
          <a:prstGeom prst="rect">
            <a:avLst/>
          </a:prstGeom>
          <a:noFill/>
          <a:ln w="0">
            <a:noFill/>
          </a:ln>
        </p:spPr>
        <p:txBody>
          <a:bodyPr lIns="91440" rIns="91440" tIns="45720" bIns="45720" anchor="t">
            <a:noAutofit/>
          </a:bodyPr>
          <a:p>
            <a:pPr indent="0" defTabSz="914400">
              <a:lnSpc>
                <a:spcPct val="110000"/>
              </a:lnSpc>
              <a:buNone/>
            </a:pPr>
            <a:r>
              <a:rPr b="1" lang="sv-SE" sz="3200" spc="-1" strike="noStrike">
                <a:solidFill>
                  <a:schemeClr val="accent1"/>
                </a:solidFill>
                <a:latin typeface="Arial"/>
              </a:rPr>
              <a:t>Frakturkoordinatorns roll</a:t>
            </a:r>
            <a:endParaRPr b="0" lang="en-US" sz="3200" spc="-1" strike="noStrike">
              <a:solidFill>
                <a:schemeClr val="dk1"/>
              </a:solidFill>
              <a:latin typeface="Arial"/>
            </a:endParaRPr>
          </a:p>
        </p:txBody>
      </p:sp>
      <p:sp>
        <p:nvSpPr>
          <p:cNvPr id="381" name="Text Box 6"/>
          <p:cNvSpPr/>
          <p:nvPr/>
        </p:nvSpPr>
        <p:spPr>
          <a:xfrm>
            <a:off x="1297440" y="1391400"/>
            <a:ext cx="3060000" cy="140616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799"/>
              </a:spcBef>
              <a:tabLst>
                <a:tab algn="l" pos="0"/>
              </a:tabLst>
            </a:pPr>
            <a:r>
              <a:rPr b="1" lang="sv-SE" sz="1600" spc="-1" strike="noStrike">
                <a:solidFill>
                  <a:srgbClr val="ff0000"/>
                </a:solidFill>
                <a:latin typeface="Arial"/>
                <a:ea typeface="ＭＳ Ｐゴシック"/>
              </a:rPr>
              <a:t>IDENTIFIERA</a:t>
            </a:r>
            <a:endParaRPr b="0" lang="sv-SE" sz="1600" spc="-1" strike="noStrike">
              <a:solidFill>
                <a:srgbClr val="000000"/>
              </a:solidFill>
              <a:latin typeface="Arial"/>
            </a:endParaRPr>
          </a:p>
          <a:p>
            <a:pPr algn="ctr" defTabSz="914400">
              <a:lnSpc>
                <a:spcPct val="100000"/>
              </a:lnSpc>
              <a:spcBef>
                <a:spcPts val="799"/>
              </a:spcBef>
              <a:tabLst>
                <a:tab algn="l" pos="0"/>
              </a:tabLst>
            </a:pPr>
            <a:r>
              <a:rPr b="0" lang="sv-SE" sz="1600" spc="-1" strike="noStrike">
                <a:solidFill>
                  <a:srgbClr val="3a3933"/>
                </a:solidFill>
                <a:latin typeface="Arial"/>
                <a:ea typeface="ＭＳ Ｐゴシック"/>
              </a:rPr>
              <a:t>FRAKTURPATIENTER</a:t>
            </a:r>
            <a:endParaRPr b="0" lang="sv-SE" sz="1600" spc="-1" strike="noStrike">
              <a:solidFill>
                <a:srgbClr val="000000"/>
              </a:solidFill>
              <a:latin typeface="Arial"/>
            </a:endParaRPr>
          </a:p>
          <a:p>
            <a:pPr algn="ctr" defTabSz="914400">
              <a:lnSpc>
                <a:spcPct val="100000"/>
              </a:lnSpc>
              <a:spcBef>
                <a:spcPts val="1001"/>
              </a:spcBef>
              <a:tabLst>
                <a:tab algn="l" pos="0"/>
              </a:tabLst>
            </a:pPr>
            <a:r>
              <a:rPr b="1" lang="sv-SE" sz="2000" spc="-1" strike="noStrike">
                <a:solidFill>
                  <a:srgbClr val="9c6114"/>
                </a:solidFill>
                <a:latin typeface="Arial"/>
                <a:ea typeface="ＭＳ Ｐゴシック"/>
              </a:rPr>
              <a:t>Inneliggande</a:t>
            </a:r>
            <a:endParaRPr b="0" lang="sv-SE" sz="2000" spc="-1" strike="noStrike">
              <a:solidFill>
                <a:srgbClr val="000000"/>
              </a:solidFill>
              <a:latin typeface="Arial"/>
            </a:endParaRPr>
          </a:p>
        </p:txBody>
      </p:sp>
      <p:sp>
        <p:nvSpPr>
          <p:cNvPr id="382" name="Text Box 9"/>
          <p:cNvSpPr/>
          <p:nvPr/>
        </p:nvSpPr>
        <p:spPr>
          <a:xfrm>
            <a:off x="7800840" y="1391400"/>
            <a:ext cx="3269160" cy="136440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tabLst>
                <a:tab algn="l" pos="0"/>
              </a:tabLst>
            </a:pPr>
            <a:r>
              <a:rPr b="1" lang="sv-SE" sz="1800" spc="-1" strike="noStrike">
                <a:solidFill>
                  <a:srgbClr val="ff0000"/>
                </a:solidFill>
                <a:latin typeface="Arial"/>
                <a:ea typeface="ＭＳ Ｐゴシック"/>
              </a:rPr>
              <a:t>IDENTIFIERA</a:t>
            </a:r>
            <a:endParaRPr b="0" lang="sv-SE" sz="1800" spc="-1" strike="noStrike">
              <a:solidFill>
                <a:srgbClr val="000000"/>
              </a:solidFill>
              <a:latin typeface="Arial"/>
            </a:endParaRPr>
          </a:p>
          <a:p>
            <a:pPr algn="ctr" defTabSz="914400">
              <a:lnSpc>
                <a:spcPct val="100000"/>
              </a:lnSpc>
              <a:tabLst>
                <a:tab algn="l" pos="0"/>
              </a:tabLst>
            </a:pPr>
            <a:r>
              <a:rPr b="0" lang="sv-SE" sz="1600" spc="-1" strike="noStrike">
                <a:solidFill>
                  <a:srgbClr val="3a3933"/>
                </a:solidFill>
                <a:latin typeface="Arial"/>
                <a:ea typeface="ＭＳ Ｐゴシック"/>
              </a:rPr>
              <a:t>FRAKTURPATIENTER</a:t>
            </a:r>
            <a:r>
              <a:rPr b="0" lang="sv-SE" sz="2800" spc="-1" strike="noStrike">
                <a:solidFill>
                  <a:srgbClr val="3a3933"/>
                </a:solidFill>
                <a:latin typeface="Arial"/>
                <a:ea typeface="ＭＳ Ｐゴシック"/>
              </a:rPr>
              <a:t> </a:t>
            </a:r>
            <a:endParaRPr b="0" lang="sv-SE" sz="2800" spc="-1" strike="noStrike">
              <a:solidFill>
                <a:srgbClr val="000000"/>
              </a:solidFill>
              <a:latin typeface="Arial"/>
            </a:endParaRPr>
          </a:p>
          <a:p>
            <a:pPr algn="ctr" defTabSz="914400">
              <a:lnSpc>
                <a:spcPct val="100000"/>
              </a:lnSpc>
              <a:tabLst>
                <a:tab algn="l" pos="0"/>
              </a:tabLst>
            </a:pPr>
            <a:r>
              <a:rPr b="1" lang="sv-SE" sz="2000" spc="-1" strike="noStrike">
                <a:solidFill>
                  <a:srgbClr val="9c6114"/>
                </a:solidFill>
                <a:latin typeface="Arial"/>
                <a:ea typeface="ＭＳ Ｐゴシック"/>
              </a:rPr>
              <a:t>Öppenvård</a:t>
            </a:r>
            <a:endParaRPr b="0" lang="sv-SE" sz="2000" spc="-1" strike="noStrike">
              <a:solidFill>
                <a:srgbClr val="000000"/>
              </a:solidFill>
              <a:latin typeface="Arial"/>
            </a:endParaRPr>
          </a:p>
        </p:txBody>
      </p:sp>
      <p:sp>
        <p:nvSpPr>
          <p:cNvPr id="383" name="Text Box 12"/>
          <p:cNvSpPr/>
          <p:nvPr/>
        </p:nvSpPr>
        <p:spPr>
          <a:xfrm>
            <a:off x="1787400" y="4151160"/>
            <a:ext cx="8496000" cy="69192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ÅTGÄRDER</a:t>
            </a:r>
            <a:endParaRPr b="0" lang="sv-SE" sz="1800" spc="-1" strike="noStrike">
              <a:solidFill>
                <a:srgbClr val="000000"/>
              </a:solidFill>
              <a:latin typeface="Arial"/>
            </a:endParaRPr>
          </a:p>
          <a:p>
            <a:pPr algn="ctr" defTabSz="914400">
              <a:lnSpc>
                <a:spcPct val="100000"/>
              </a:lnSpc>
              <a:spcBef>
                <a:spcPts val="1001"/>
              </a:spcBef>
              <a:tabLst>
                <a:tab algn="l" pos="0"/>
              </a:tabLst>
            </a:pPr>
            <a:r>
              <a:rPr b="0" lang="sv-SE" sz="1800" spc="-1" strike="noStrike">
                <a:solidFill>
                  <a:srgbClr val="9c6114"/>
                </a:solidFill>
                <a:latin typeface="Arial"/>
                <a:ea typeface="ＭＳ Ｐゴシック"/>
              </a:rPr>
              <a:t>Läkemedel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Livsstil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Fall</a:t>
            </a:r>
            <a:r>
              <a:rPr b="0" lang="sv-SE" sz="1600" spc="-1" strike="noStrike">
                <a:solidFill>
                  <a:srgbClr val="9c6114"/>
                </a:solidFill>
                <a:latin typeface="Arial"/>
                <a:ea typeface="ＭＳ Ｐゴシック"/>
              </a:rPr>
              <a:t>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Träning  Utbildning </a:t>
            </a:r>
            <a:r>
              <a:rPr b="0" lang="sv-SE" sz="1600" spc="-1" strike="noStrike">
                <a:solidFill>
                  <a:srgbClr val="9c6114"/>
                </a:solidFill>
                <a:latin typeface="Arial"/>
                <a:ea typeface="ＭＳ Ｐゴシック"/>
              </a:rPr>
              <a:t>	</a:t>
            </a:r>
            <a:r>
              <a:rPr b="0" lang="sv-SE" sz="2000" spc="-1" strike="noStrike">
                <a:solidFill>
                  <a:srgbClr val="9c6114"/>
                </a:solidFill>
                <a:latin typeface="Arial"/>
                <a:ea typeface="ＭＳ Ｐゴシック"/>
              </a:rPr>
              <a:t>Kunskap</a:t>
            </a:r>
            <a:endParaRPr b="0" lang="sv-SE" sz="2000" spc="-1" strike="noStrike">
              <a:solidFill>
                <a:srgbClr val="000000"/>
              </a:solidFill>
              <a:latin typeface="Arial"/>
            </a:endParaRPr>
          </a:p>
        </p:txBody>
      </p:sp>
      <p:sp>
        <p:nvSpPr>
          <p:cNvPr id="384" name="Text Box 15"/>
          <p:cNvSpPr/>
          <p:nvPr/>
        </p:nvSpPr>
        <p:spPr>
          <a:xfrm>
            <a:off x="1787400" y="3044160"/>
            <a:ext cx="8496000" cy="80496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UTREDNING</a:t>
            </a:r>
            <a:endParaRPr b="0" lang="sv-SE" sz="1800" spc="-1" strike="noStrike">
              <a:solidFill>
                <a:srgbClr val="000000"/>
              </a:solidFill>
              <a:latin typeface="Arial"/>
            </a:endParaRPr>
          </a:p>
          <a:p>
            <a:pPr algn="ctr" defTabSz="914400">
              <a:lnSpc>
                <a:spcPct val="100000"/>
              </a:lnSpc>
              <a:spcBef>
                <a:spcPts val="799"/>
              </a:spcBef>
              <a:tabLst>
                <a:tab algn="l" pos="0"/>
              </a:tabLst>
            </a:pPr>
            <a:r>
              <a:rPr b="0" lang="sv-SE" sz="1600" spc="-1" strike="noStrike">
                <a:solidFill>
                  <a:srgbClr val="3a3933"/>
                </a:solidFill>
                <a:latin typeface="Arial"/>
                <a:ea typeface="ＭＳ Ｐゴシック"/>
              </a:rPr>
              <a:t>Riskvärdering inklusive FRAX. Bentäthetsmätning</a:t>
            </a:r>
            <a:endParaRPr b="0" lang="sv-SE" sz="1600" spc="-1" strike="noStrike">
              <a:solidFill>
                <a:srgbClr val="000000"/>
              </a:solidFill>
              <a:latin typeface="Arial"/>
            </a:endParaRPr>
          </a:p>
        </p:txBody>
      </p:sp>
      <p:sp>
        <p:nvSpPr>
          <p:cNvPr id="385" name="Text Box 20"/>
          <p:cNvSpPr/>
          <p:nvPr/>
        </p:nvSpPr>
        <p:spPr>
          <a:xfrm>
            <a:off x="1787400" y="5732640"/>
            <a:ext cx="8545680" cy="631440"/>
          </a:xfrm>
          <a:prstGeom prst="rect">
            <a:avLst/>
          </a:prstGeom>
          <a:gradFill rotWithShape="0">
            <a:gsLst>
              <a:gs pos="0">
                <a:srgbClr val="a5cde9"/>
              </a:gs>
              <a:gs pos="50000">
                <a:srgbClr val="ddecf7"/>
              </a:gs>
              <a:gs pos="100000">
                <a:srgbClr val="a5cde9"/>
              </a:gs>
            </a:gsLst>
            <a:lin ang="5400000"/>
          </a:gradFill>
          <a:ln w="0">
            <a:noFill/>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INFORMATION</a:t>
            </a:r>
            <a:endParaRPr b="0" lang="sv-SE" sz="1800" spc="-1" strike="noStrike">
              <a:solidFill>
                <a:srgbClr val="000000"/>
              </a:solidFill>
              <a:latin typeface="Arial"/>
            </a:endParaRPr>
          </a:p>
          <a:p>
            <a:pPr algn="ctr" defTabSz="914400">
              <a:lnSpc>
                <a:spcPct val="100000"/>
              </a:lnSpc>
              <a:spcBef>
                <a:spcPts val="901"/>
              </a:spcBef>
              <a:tabLst>
                <a:tab algn="l" pos="0"/>
              </a:tabLst>
            </a:pPr>
            <a:r>
              <a:rPr b="0" lang="sv-SE" sz="1800" spc="-1" strike="noStrike">
                <a:solidFill>
                  <a:srgbClr val="9c6114"/>
                </a:solidFill>
                <a:latin typeface="Arial"/>
                <a:ea typeface="ＭＳ Ｐゴシック"/>
              </a:rPr>
              <a:t>Primärvård   </a:t>
            </a:r>
            <a:r>
              <a:rPr b="0" lang="sv-SE" sz="1800" spc="-1" strike="noStrike">
                <a:solidFill>
                  <a:srgbClr val="9c6114"/>
                </a:solidFill>
                <a:latin typeface="Arial"/>
                <a:ea typeface="ＭＳ Ｐゴシック"/>
              </a:rPr>
              <a:t>	</a:t>
            </a:r>
            <a:r>
              <a:rPr b="0" lang="sv-SE" sz="1800" spc="-1" strike="noStrike">
                <a:solidFill>
                  <a:srgbClr val="9c6114"/>
                </a:solidFill>
                <a:latin typeface="Arial"/>
                <a:ea typeface="ＭＳ Ｐゴシック"/>
              </a:rPr>
              <a:t>	</a:t>
            </a:r>
            <a:r>
              <a:rPr b="0" lang="sv-SE" sz="1800" spc="-1" strike="noStrike">
                <a:solidFill>
                  <a:srgbClr val="9c6114"/>
                </a:solidFill>
                <a:latin typeface="Arial"/>
                <a:ea typeface="ＭＳ Ｐゴシック"/>
              </a:rPr>
              <a:t>                                                Specialistvård</a:t>
            </a:r>
            <a:endParaRPr b="0" lang="sv-SE" sz="1800" spc="-1" strike="noStrike">
              <a:solidFill>
                <a:srgbClr val="000000"/>
              </a:solidFill>
              <a:latin typeface="Arial"/>
            </a:endParaRPr>
          </a:p>
        </p:txBody>
      </p:sp>
      <p:sp>
        <p:nvSpPr>
          <p:cNvPr id="386" name="Pil: nedåt 1"/>
          <p:cNvSpPr/>
          <p:nvPr/>
        </p:nvSpPr>
        <p:spPr>
          <a:xfrm rot="3532200">
            <a:off x="4815360" y="2368440"/>
            <a:ext cx="184320" cy="77400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87" name="Pil: nedåt 4"/>
          <p:cNvSpPr/>
          <p:nvPr/>
        </p:nvSpPr>
        <p:spPr>
          <a:xfrm rot="18219600">
            <a:off x="7191360" y="2384640"/>
            <a:ext cx="155160" cy="79524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88" name="Pil: nedåt 5"/>
          <p:cNvSpPr/>
          <p:nvPr/>
        </p:nvSpPr>
        <p:spPr>
          <a:xfrm>
            <a:off x="5842440" y="3885120"/>
            <a:ext cx="244800" cy="26604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89" name="Pil: höger 6"/>
          <p:cNvSpPr/>
          <p:nvPr/>
        </p:nvSpPr>
        <p:spPr>
          <a:xfrm>
            <a:off x="6895080" y="2000880"/>
            <a:ext cx="905760" cy="187920"/>
          </a:xfrm>
          <a:prstGeom prst="right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90" name="Pil: höger 7"/>
          <p:cNvSpPr/>
          <p:nvPr/>
        </p:nvSpPr>
        <p:spPr>
          <a:xfrm rot="10800000">
            <a:off x="4374720" y="2001600"/>
            <a:ext cx="817920" cy="173880"/>
          </a:xfrm>
          <a:prstGeom prst="rightArrow">
            <a:avLst>
              <a:gd name="adj1" fmla="val 50000"/>
              <a:gd name="adj2" fmla="val 50000"/>
            </a:avLst>
          </a:prstGeom>
          <a:solidFill>
            <a:srgbClr val="00b0f0"/>
          </a:solidFill>
          <a:ln w="9525">
            <a:noFill/>
          </a:ln>
        </p:spPr>
        <p:style>
          <a:lnRef idx="0"/>
          <a:fillRef idx="0"/>
          <a:effectRef idx="0"/>
          <a:fontRef idx="minor"/>
        </p:style>
        <p:txBody>
          <a:bodyPr numCol="1" spcCol="0" tIns="43560" bIns="4356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91" name="Pil: nedåt 8"/>
          <p:cNvSpPr/>
          <p:nvPr/>
        </p:nvSpPr>
        <p:spPr>
          <a:xfrm>
            <a:off x="3197520" y="4906800"/>
            <a:ext cx="207720" cy="82872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92" name="Pil: nedåt 9"/>
          <p:cNvSpPr/>
          <p:nvPr/>
        </p:nvSpPr>
        <p:spPr>
          <a:xfrm>
            <a:off x="8584560" y="4892760"/>
            <a:ext cx="207720" cy="828720"/>
          </a:xfrm>
          <a:prstGeom prst="downArrow">
            <a:avLst>
              <a:gd name="adj1" fmla="val 50000"/>
              <a:gd name="adj2" fmla="val 50000"/>
            </a:avLst>
          </a:prstGeom>
          <a:solidFill>
            <a:srgbClr val="00b0f0"/>
          </a:solidFill>
          <a:ln w="9525">
            <a:noFill/>
          </a:ln>
        </p:spPr>
        <p:style>
          <a:lnRef idx="0"/>
          <a:fillRef idx="0"/>
          <a:effectRef idx="0"/>
          <a:fontRef idx="minor"/>
        </p:style>
        <p:txBody>
          <a:bodyPr numCol="1" spcCol="0" anchor="t">
            <a:noAutofit/>
          </a:bodyPr>
          <a:p>
            <a:pPr defTabSz="905040">
              <a:lnSpc>
                <a:spcPct val="100000"/>
              </a:lnSpc>
              <a:tabLst>
                <a:tab algn="l" pos="0"/>
              </a:tabLst>
            </a:pPr>
            <a:endParaRPr b="1" lang="sv-SE" sz="1800" spc="-1" strike="noStrike">
              <a:solidFill>
                <a:schemeClr val="dk2"/>
              </a:solidFill>
              <a:latin typeface="Arial"/>
            </a:endParaRPr>
          </a:p>
        </p:txBody>
      </p:sp>
      <p:sp>
        <p:nvSpPr>
          <p:cNvPr id="393" name="Text Box 20"/>
          <p:cNvSpPr/>
          <p:nvPr/>
        </p:nvSpPr>
        <p:spPr>
          <a:xfrm>
            <a:off x="3827160" y="4965120"/>
            <a:ext cx="4335480" cy="631440"/>
          </a:xfrm>
          <a:prstGeom prst="rect">
            <a:avLst/>
          </a:prstGeom>
          <a:gradFill rotWithShape="0">
            <a:gsLst>
              <a:gs pos="0">
                <a:srgbClr val="a5cde9"/>
              </a:gs>
              <a:gs pos="50000">
                <a:srgbClr val="ddecf7"/>
              </a:gs>
              <a:gs pos="100000">
                <a:srgbClr val="a5cde9"/>
              </a:gs>
            </a:gsLst>
            <a:lin ang="5400000"/>
          </a:gradFill>
          <a:ln w="38100">
            <a:solidFill>
              <a:srgbClr val="ff0000"/>
            </a:solidFill>
            <a:miter/>
          </a:ln>
        </p:spPr>
        <p:style>
          <a:lnRef idx="0"/>
          <a:fillRef idx="0"/>
          <a:effectRef idx="0"/>
          <a:fontRef idx="minor"/>
        </p:style>
        <p:txBody>
          <a:bodyPr lIns="90000" rIns="90000" tIns="45000" bIns="45000" anchor="ctr" anchorCtr="1">
            <a:noAutofit/>
          </a:bodyPr>
          <a:p>
            <a:pPr algn="ctr" defTabSz="914400">
              <a:lnSpc>
                <a:spcPct val="100000"/>
              </a:lnSpc>
              <a:spcBef>
                <a:spcPts val="901"/>
              </a:spcBef>
              <a:tabLst>
                <a:tab algn="l" pos="0"/>
              </a:tabLst>
            </a:pPr>
            <a:r>
              <a:rPr b="1" lang="sv-SE" sz="1800" spc="-1" strike="noStrike">
                <a:solidFill>
                  <a:srgbClr val="ff0000"/>
                </a:solidFill>
                <a:latin typeface="Arial"/>
                <a:ea typeface="ＭＳ Ｐゴシック"/>
              </a:rPr>
              <a:t>Remiss med rekommendationer</a:t>
            </a:r>
            <a:endParaRPr b="0" lang="sv-SE" sz="1800" spc="-1" strike="noStrike">
              <a:solidFill>
                <a:srgbClr val="000000"/>
              </a:solidFill>
              <a:latin typeface="Arial"/>
            </a:endParaRPr>
          </a:p>
        </p:txBody>
      </p:sp>
      <p:pic>
        <p:nvPicPr>
          <p:cNvPr id="394" name="Bildobjekt 12" descr=""/>
          <p:cNvPicPr/>
          <p:nvPr/>
        </p:nvPicPr>
        <p:blipFill>
          <a:blip r:embed="rId1"/>
          <a:srcRect l="0" t="0" r="3452" b="0"/>
          <a:stretch/>
        </p:blipFill>
        <p:spPr>
          <a:xfrm>
            <a:off x="5249880" y="1391400"/>
            <a:ext cx="1587600" cy="15084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Nu börjar vår förbättringsresa! </a:t>
            </a:r>
            <a:br>
              <a:rPr sz="4000"/>
            </a:br>
            <a:r>
              <a:rPr b="1" lang="sv-SE" sz="4000" spc="-1" strike="noStrike">
                <a:solidFill>
                  <a:schemeClr val="dk2"/>
                </a:solidFill>
                <a:latin typeface="Arial"/>
              </a:rPr>
              <a:t>V</a:t>
            </a:r>
            <a:r>
              <a:rPr b="1" lang="sv-SE" sz="4000" spc="-1" strike="noStrike">
                <a:solidFill>
                  <a:schemeClr val="accent1"/>
                </a:solidFill>
                <a:latin typeface="Arial"/>
              </a:rPr>
              <a:t>ad behöver göras? </a:t>
            </a:r>
            <a:endParaRPr b="0" lang="en-US" sz="4000" spc="-1" strike="noStrike">
              <a:solidFill>
                <a:schemeClr val="dk1"/>
              </a:solidFill>
              <a:latin typeface="Arial"/>
            </a:endParaRPr>
          </a:p>
        </p:txBody>
      </p:sp>
      <p:pic>
        <p:nvPicPr>
          <p:cNvPr id="396" name="Picture 2" descr=""/>
          <p:cNvPicPr/>
          <p:nvPr/>
        </p:nvPicPr>
        <p:blipFill>
          <a:blip r:embed="rId1"/>
          <a:stretch/>
        </p:blipFill>
        <p:spPr>
          <a:xfrm>
            <a:off x="9320760" y="3824640"/>
            <a:ext cx="1949760" cy="1993680"/>
          </a:xfrm>
          <a:prstGeom prst="rect">
            <a:avLst/>
          </a:prstGeom>
          <a:ln w="0">
            <a:noFill/>
          </a:ln>
        </p:spPr>
      </p:pic>
      <p:sp>
        <p:nvSpPr>
          <p:cNvPr id="397" name="Pratbubbla: oval 5"/>
          <p:cNvSpPr/>
          <p:nvPr/>
        </p:nvSpPr>
        <p:spPr>
          <a:xfrm>
            <a:off x="215280" y="1724040"/>
            <a:ext cx="8198640" cy="4417560"/>
          </a:xfrm>
          <a:prstGeom prst="wedgeEllipseCallout">
            <a:avLst>
              <a:gd name="adj1" fmla="val 67707"/>
              <a:gd name="adj2" fmla="val 18228"/>
            </a:avLst>
          </a:prstGeom>
          <a:solidFill>
            <a:srgbClr val="307c8e"/>
          </a:solidFill>
          <a:ln>
            <a:solidFill>
              <a:srgbClr val="235b69"/>
            </a:solidFill>
          </a:ln>
        </p:spPr>
        <p:style>
          <a:lnRef idx="2">
            <a:schemeClr val="accent1">
              <a:shade val="50000"/>
            </a:schemeClr>
          </a:lnRef>
          <a:fillRef idx="1">
            <a:schemeClr val="accent1"/>
          </a:fillRef>
          <a:effectRef idx="0">
            <a:schemeClr val="accent1"/>
          </a:effectRef>
          <a:fontRef idx="minor"/>
        </p:style>
        <p:txBody>
          <a:bodyPr anchor="ctr">
            <a:noAutofit/>
          </a:bodyPr>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Genomgång av vårdförloppet utifrån verksamhetens uppdrag.</a:t>
            </a:r>
            <a:endParaRPr b="0" lang="sv-SE" sz="1800" spc="-1" strike="noStrike">
              <a:solidFill>
                <a:srgbClr val="000000"/>
              </a:solidFill>
              <a:latin typeface="Arial"/>
            </a:endParaRPr>
          </a:p>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Identifiera gap -  tänk på att alla övergripande gap inte behöver förekomma hos er och att ni även kan identifiera andra viktiga gap. </a:t>
            </a:r>
            <a:endParaRPr b="0" lang="sv-SE" sz="1800" spc="-1" strike="noStrike">
              <a:solidFill>
                <a:srgbClr val="000000"/>
              </a:solidFill>
              <a:latin typeface="Arial"/>
            </a:endParaRPr>
          </a:p>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Identifiera vilka förbättringsåtgärder som behöver göras – gå gärna tillbaka till LAGs förslag eller så kan åtgärderna behöva skräddarsys.</a:t>
            </a:r>
            <a:endParaRPr b="0" lang="sv-SE" sz="1800" spc="-1" strike="noStrike">
              <a:solidFill>
                <a:srgbClr val="000000"/>
              </a:solidFill>
              <a:latin typeface="Arial"/>
            </a:endParaRPr>
          </a:p>
          <a:p>
            <a:pPr marL="628560" indent="-285840" defTabSz="914400">
              <a:lnSpc>
                <a:spcPct val="100000"/>
              </a:lnSpc>
              <a:spcAft>
                <a:spcPts val="1199"/>
              </a:spcAft>
              <a:buClr>
                <a:srgbClr val="ffffff"/>
              </a:buClr>
              <a:buFont typeface="Wingdings" charset="2"/>
              <a:buChar char=""/>
            </a:pPr>
            <a:r>
              <a:rPr b="0" lang="sv-SE" sz="1800" spc="-1" strike="noStrike">
                <a:solidFill>
                  <a:srgbClr val="ffffff"/>
                </a:solidFill>
                <a:latin typeface="Arial"/>
              </a:rPr>
              <a:t>Vad kan vi prioritera att börja göra?</a:t>
            </a:r>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98" name="PlaceHolder 1"/>
          <p:cNvSpPr>
            <a:spLocks noGrp="1"/>
          </p:cNvSpPr>
          <p:nvPr>
            <p:ph type="title"/>
          </p:nvPr>
        </p:nvSpPr>
        <p:spPr>
          <a:xfrm>
            <a:off x="609480" y="303120"/>
            <a:ext cx="10972440" cy="1142640"/>
          </a:xfrm>
          <a:prstGeom prst="rect">
            <a:avLst/>
          </a:prstGeom>
          <a:noFill/>
          <a:ln w="0">
            <a:noFill/>
          </a:ln>
        </p:spPr>
        <p:txBody>
          <a:bodyPr lIns="91440" rIns="91440" tIns="45720" bIns="45720" anchor="t">
            <a:normAutofit fontScale="96507" lnSpcReduction="20000"/>
          </a:bodyPr>
          <a:p>
            <a:pPr indent="0" defTabSz="914400">
              <a:lnSpc>
                <a:spcPct val="110000"/>
              </a:lnSpc>
              <a:buNone/>
            </a:pPr>
            <a:r>
              <a:rPr b="1" lang="en-US" sz="4000" spc="-1" strike="noStrike">
                <a:solidFill>
                  <a:schemeClr val="dk2"/>
                </a:solidFill>
                <a:latin typeface="Arial"/>
              </a:rPr>
              <a:t>Mer om vårdförloppet och införandeprocessen</a:t>
            </a:r>
            <a:endParaRPr b="0" lang="en-US" sz="4000" spc="-1" strike="noStrike">
              <a:solidFill>
                <a:schemeClr val="dk1"/>
              </a:solidFill>
              <a:latin typeface="Arial"/>
            </a:endParaRPr>
          </a:p>
        </p:txBody>
      </p:sp>
      <p:sp>
        <p:nvSpPr>
          <p:cNvPr id="399" name="PlaceHolder 2"/>
          <p:cNvSpPr>
            <a:spLocks noGrp="1"/>
          </p:cNvSpPr>
          <p:nvPr>
            <p:ph/>
          </p:nvPr>
        </p:nvSpPr>
        <p:spPr>
          <a:xfrm>
            <a:off x="609480" y="1506600"/>
            <a:ext cx="9291600" cy="4525560"/>
          </a:xfrm>
          <a:prstGeom prst="rect">
            <a:avLst/>
          </a:prstGeom>
          <a:noFill/>
          <a:ln w="0">
            <a:noFill/>
          </a:ln>
        </p:spPr>
        <p:txBody>
          <a:bodyPr lIns="91440" rIns="91440" tIns="45720" bIns="45720" anchor="t">
            <a:normAutofit/>
          </a:bodyPr>
          <a:p>
            <a:pPr indent="0" defTabSz="914400">
              <a:lnSpc>
                <a:spcPct val="100000"/>
              </a:lnSpc>
              <a:spcBef>
                <a:spcPts val="1001"/>
              </a:spcBef>
              <a:buNone/>
              <a:tabLst>
                <a:tab algn="l" pos="0"/>
              </a:tabLst>
            </a:pPr>
            <a:endParaRPr b="0" lang="en-US" sz="1600" spc="-1" strike="noStrike">
              <a:solidFill>
                <a:schemeClr val="dk1"/>
              </a:solidFill>
              <a:latin typeface="Arial"/>
            </a:endParaRPr>
          </a:p>
          <a:p>
            <a:pPr marL="228600" indent="-228600" defTabSz="914400">
              <a:lnSpc>
                <a:spcPct val="100000"/>
              </a:lnSpc>
              <a:spcBef>
                <a:spcPts val="1001"/>
              </a:spcBef>
              <a:buClr>
                <a:srgbClr val="000000"/>
              </a:buClr>
              <a:buFont typeface="Wingdings" charset="2"/>
              <a:buChar char=""/>
              <a:tabLst>
                <a:tab algn="l" pos="0"/>
              </a:tabLst>
            </a:pPr>
            <a:r>
              <a:rPr b="0" lang="sv-SE" sz="1600" spc="-1" strike="noStrike">
                <a:solidFill>
                  <a:schemeClr val="dk1"/>
                </a:solidFill>
                <a:latin typeface="Arial"/>
              </a:rPr>
              <a:t>Vårdförloppet i sin helhet:</a:t>
            </a:r>
            <a:r>
              <a:rPr b="0" lang="sv-SE" sz="1600" spc="-1" strike="noStrike" u="sng">
                <a:solidFill>
                  <a:schemeClr val="dk1"/>
                </a:solidFill>
                <a:uFillTx/>
                <a:latin typeface="Arial"/>
                <a:hlinkClick r:id="rId1"/>
              </a:rPr>
              <a:t>Osteoporos</a:t>
            </a:r>
            <a:r>
              <a:rPr b="0" lang="sv-SE" sz="1600" spc="-1" strike="noStrike" u="sng">
                <a:solidFill>
                  <a:schemeClr val="dk1"/>
                </a:solidFill>
                <a:uFillTx/>
                <a:latin typeface="Arial"/>
                <a:hlinkClick r:id="rId2"/>
              </a:rPr>
              <a:t> - sekundärprevention efter fraktur - Nationellt kliniskt kunskapsstöd (nationelltklinisktkunskapsstod.se)</a:t>
            </a:r>
            <a:endParaRPr b="0" lang="en-US" sz="1600" spc="-1" strike="noStrike">
              <a:solidFill>
                <a:schemeClr val="dk1"/>
              </a:solidFill>
              <a:latin typeface="Arial"/>
            </a:endParaRPr>
          </a:p>
          <a:p>
            <a:pPr indent="0" defTabSz="914400">
              <a:lnSpc>
                <a:spcPct val="100000"/>
              </a:lnSpc>
              <a:spcBef>
                <a:spcPts val="1001"/>
              </a:spcBef>
              <a:buNone/>
              <a:tabLst>
                <a:tab algn="l" pos="0"/>
              </a:tabLst>
            </a:pPr>
            <a:endParaRPr b="0" lang="en-US" sz="1600" spc="-1" strike="noStrike">
              <a:solidFill>
                <a:schemeClr val="dk1"/>
              </a:solidFill>
              <a:latin typeface="Arial"/>
            </a:endParaRPr>
          </a:p>
          <a:p>
            <a:pPr marL="228600" indent="-228600" defTabSz="914400">
              <a:lnSpc>
                <a:spcPct val="100000"/>
              </a:lnSpc>
              <a:spcBef>
                <a:spcPts val="1001"/>
              </a:spcBef>
              <a:buClr>
                <a:srgbClr val="000000"/>
              </a:buClr>
              <a:buFont typeface="Wingdings" charset="2"/>
              <a:buChar char=""/>
              <a:tabLst>
                <a:tab algn="l" pos="0"/>
              </a:tabLst>
            </a:pPr>
            <a:r>
              <a:rPr b="0" lang="sv-SE" sz="1600" spc="-1" strike="noStrike">
                <a:solidFill>
                  <a:schemeClr val="dk1"/>
                </a:solidFill>
                <a:latin typeface="Arial"/>
              </a:rPr>
              <a:t>Stödmaterial: Bildspel och korta filmer: </a:t>
            </a:r>
            <a:r>
              <a:rPr b="0" lang="sv-SE" sz="1600" spc="-1" strike="noStrike" u="sng">
                <a:solidFill>
                  <a:schemeClr val="dk1"/>
                </a:solidFill>
                <a:uFillTx/>
                <a:latin typeface="Arial"/>
                <a:hlinkClick r:id="rId3"/>
              </a:rPr>
              <a:t>Vårdförlopp osteoporos | Kunskapsstyrning vård | SKR (kunskapsstyrningvard.se)</a:t>
            </a:r>
            <a:endParaRPr b="0" lang="en-US" sz="1600" spc="-1" strike="noStrike">
              <a:solidFill>
                <a:schemeClr val="dk1"/>
              </a:solidFill>
              <a:latin typeface="Arial"/>
            </a:endParaRPr>
          </a:p>
          <a:p>
            <a:pPr indent="0" defTabSz="914400">
              <a:lnSpc>
                <a:spcPct val="100000"/>
              </a:lnSpc>
              <a:spcBef>
                <a:spcPts val="1001"/>
              </a:spcBef>
              <a:buNone/>
              <a:tabLst>
                <a:tab algn="l" pos="0"/>
              </a:tabLst>
            </a:pPr>
            <a:endParaRPr b="0" lang="en-US" sz="1600" spc="-1" strike="noStrike">
              <a:solidFill>
                <a:schemeClr val="dk1"/>
              </a:solidFill>
              <a:latin typeface="Arial"/>
            </a:endParaRPr>
          </a:p>
          <a:p>
            <a:pPr marL="228600" indent="-228600" defTabSz="914400">
              <a:lnSpc>
                <a:spcPct val="100000"/>
              </a:lnSpc>
              <a:spcBef>
                <a:spcPts val="1001"/>
              </a:spcBef>
              <a:buClr>
                <a:srgbClr val="000000"/>
              </a:buClr>
              <a:buFont typeface="Wingdings" charset="2"/>
              <a:buChar char=""/>
              <a:tabLst>
                <a:tab algn="l" pos="0"/>
              </a:tabLst>
            </a:pPr>
            <a:r>
              <a:rPr b="0" lang="sv-SE" sz="1600" spc="-1" strike="noStrike">
                <a:solidFill>
                  <a:schemeClr val="dk1"/>
                </a:solidFill>
                <a:latin typeface="Arial"/>
              </a:rPr>
              <a:t>Region Skånes införandeprocess: </a:t>
            </a:r>
            <a:r>
              <a:rPr b="0" lang="sv-SE" sz="1600" spc="-1" strike="noStrike" u="sng">
                <a:solidFill>
                  <a:schemeClr val="dk1"/>
                </a:solidFill>
                <a:uFillTx/>
                <a:latin typeface="Arial"/>
                <a:hlinkClick r:id="rId4"/>
              </a:rPr>
              <a:t>Personcentrerade sammanhållna vårdförlopp - Vårdgivare Skåne (skane.se)</a:t>
            </a:r>
            <a:endParaRPr b="0" lang="en-US" sz="1600" spc="-1" strike="noStrike">
              <a:solidFill>
                <a:schemeClr val="dk1"/>
              </a:solidFill>
              <a:latin typeface="Arial"/>
            </a:endParaRPr>
          </a:p>
          <a:p>
            <a:pPr indent="0" defTabSz="914400">
              <a:lnSpc>
                <a:spcPct val="90000"/>
              </a:lnSpc>
              <a:spcBef>
                <a:spcPts val="1001"/>
              </a:spcBef>
              <a:buNone/>
              <a:tabLst>
                <a:tab algn="l" pos="0"/>
              </a:tabLst>
            </a:pPr>
            <a:endParaRPr b="0" lang="en-US" sz="2000" spc="-1" strike="noStrike">
              <a:solidFill>
                <a:schemeClr val="dk1"/>
              </a:solidFill>
              <a:latin typeface="Arial"/>
            </a:endParaRPr>
          </a:p>
          <a:p>
            <a:pPr indent="0" defTabSz="914400">
              <a:lnSpc>
                <a:spcPct val="90000"/>
              </a:lnSpc>
              <a:spcBef>
                <a:spcPts val="1001"/>
              </a:spcBef>
              <a:buNone/>
              <a:tabLst>
                <a:tab algn="l" pos="0"/>
              </a:tabLst>
            </a:pPr>
            <a:endParaRPr b="0" lang="en-US" sz="3200" spc="-1" strike="noStrike">
              <a:solidFill>
                <a:schemeClr val="dk1"/>
              </a:solidFill>
              <a:latin typeface="Arial"/>
            </a:endParaRPr>
          </a:p>
          <a:p>
            <a:pPr indent="0" defTabSz="914400">
              <a:lnSpc>
                <a:spcPct val="90000"/>
              </a:lnSpc>
              <a:spcBef>
                <a:spcPts val="1001"/>
              </a:spcBef>
              <a:buNone/>
              <a:tabLst>
                <a:tab algn="l" pos="0"/>
              </a:tabLst>
            </a:pPr>
            <a:endParaRPr b="0" lang="en-US" sz="3200" spc="-1" strike="noStrike">
              <a:solidFill>
                <a:schemeClr val="dk1"/>
              </a:solidFill>
              <a:latin typeface="Arial"/>
            </a:endParaRPr>
          </a:p>
          <a:p>
            <a:pPr indent="0" defTabSz="914400">
              <a:lnSpc>
                <a:spcPct val="90000"/>
              </a:lnSpc>
              <a:spcBef>
                <a:spcPts val="1001"/>
              </a:spcBef>
              <a:buNone/>
              <a:tabLst>
                <a:tab algn="l" pos="0"/>
              </a:tabLst>
            </a:pPr>
            <a:endParaRPr b="0" lang="en-US" sz="32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title"/>
          </p:nvPr>
        </p:nvSpPr>
        <p:spPr>
          <a:xfrm>
            <a:off x="524520" y="541440"/>
            <a:ext cx="10972440" cy="1142640"/>
          </a:xfrm>
          <a:prstGeom prst="rect">
            <a:avLst/>
          </a:prstGeom>
          <a:noFill/>
          <a:ln w="0">
            <a:noFill/>
          </a:ln>
        </p:spPr>
        <p:txBody>
          <a:bodyPr lIns="91440" rIns="91440" tIns="45720" bIns="45720" anchor="t">
            <a:normAutofit/>
          </a:bodyPr>
          <a:p>
            <a:pPr indent="0" defTabSz="914400">
              <a:lnSpc>
                <a:spcPct val="110000"/>
              </a:lnSpc>
              <a:buNone/>
            </a:pPr>
            <a:r>
              <a:rPr b="1" lang="sv-SE" sz="4000" spc="-1" strike="noStrike">
                <a:solidFill>
                  <a:schemeClr val="dk2"/>
                </a:solidFill>
                <a:latin typeface="Arial"/>
              </a:rPr>
              <a:t>Kontakta gärna oss! </a:t>
            </a:r>
            <a:endParaRPr b="0" lang="en-US" sz="4000" spc="-1" strike="noStrike">
              <a:solidFill>
                <a:schemeClr val="dk1"/>
              </a:solidFill>
              <a:latin typeface="Arial"/>
            </a:endParaRPr>
          </a:p>
        </p:txBody>
      </p:sp>
      <p:sp>
        <p:nvSpPr>
          <p:cNvPr id="401" name="PlaceHolder 2"/>
          <p:cNvSpPr>
            <a:spLocks noGrp="1"/>
          </p:cNvSpPr>
          <p:nvPr>
            <p:ph/>
          </p:nvPr>
        </p:nvSpPr>
        <p:spPr>
          <a:xfrm>
            <a:off x="430920" y="2158200"/>
            <a:ext cx="5969520" cy="3951000"/>
          </a:xfrm>
          <a:prstGeom prst="rect">
            <a:avLst/>
          </a:prstGeom>
          <a:noFill/>
          <a:ln w="0">
            <a:noFill/>
          </a:ln>
        </p:spPr>
        <p:txBody>
          <a:bodyPr lIns="91440" rIns="91440" tIns="45720" bIns="45720" anchor="t">
            <a:normAutofit/>
          </a:bodyPr>
          <a:p>
            <a:pPr indent="0" defTabSz="914400">
              <a:lnSpc>
                <a:spcPct val="110000"/>
              </a:lnSpc>
              <a:spcBef>
                <a:spcPts val="1599"/>
              </a:spcBef>
              <a:buNone/>
              <a:tabLst>
                <a:tab algn="l" pos="0"/>
              </a:tabLst>
            </a:pPr>
            <a:endParaRPr b="0" lang="en-US" sz="8000" spc="-1" strike="noStrike">
              <a:solidFill>
                <a:schemeClr val="dk1"/>
              </a:solidFill>
              <a:latin typeface="Arial"/>
            </a:endParaRPr>
          </a:p>
          <a:p>
            <a:pPr indent="0" defTabSz="914400">
              <a:lnSpc>
                <a:spcPct val="110000"/>
              </a:lnSpc>
              <a:spcBef>
                <a:spcPts val="1599"/>
              </a:spcBef>
              <a:buNone/>
              <a:tabLst>
                <a:tab algn="l" pos="0"/>
              </a:tabLst>
            </a:pPr>
            <a:r>
              <a:rPr b="1" lang="fi-FI" sz="2000" spc="-1" strike="noStrike">
                <a:solidFill>
                  <a:schemeClr val="dk1"/>
                </a:solidFill>
                <a:latin typeface="Arial"/>
              </a:rPr>
              <a:t>Frågor kring vårdförloppet? </a:t>
            </a:r>
            <a:r>
              <a:rPr b="0" lang="fi-FI" sz="2000" spc="-1" strike="noStrike">
                <a:solidFill>
                  <a:schemeClr val="dk1"/>
                </a:solidFill>
                <a:latin typeface="Arial"/>
              </a:rPr>
              <a:t>Kontakta</a:t>
            </a:r>
            <a:br>
              <a:rPr sz="2000"/>
            </a:br>
            <a:r>
              <a:rPr b="0" lang="fi-FI" sz="2000" spc="-1" strike="noStrike">
                <a:solidFill>
                  <a:schemeClr val="dk1"/>
                </a:solidFill>
                <a:latin typeface="Arial"/>
              </a:rPr>
              <a:t>din lokala LAG-representant </a:t>
            </a:r>
            <a:r>
              <a:rPr b="0" lang="fi-FI" sz="2000" spc="-1" strike="noStrike" u="sng">
                <a:solidFill>
                  <a:schemeClr val="dk1"/>
                </a:solidFill>
                <a:uFillTx/>
                <a:latin typeface="Arial"/>
                <a:hlinkClick r:id="rId1"/>
              </a:rPr>
              <a:t>här</a:t>
            </a:r>
            <a:r>
              <a:rPr b="0" lang="fi-FI" sz="2000" spc="-1" strike="noStrike">
                <a:solidFill>
                  <a:schemeClr val="dk1"/>
                </a:solidFill>
                <a:latin typeface="Arial"/>
              </a:rPr>
              <a:t> </a:t>
            </a:r>
            <a:endParaRPr b="0" lang="en-US" sz="2000" spc="-1" strike="noStrike">
              <a:solidFill>
                <a:schemeClr val="dk1"/>
              </a:solidFill>
              <a:latin typeface="Arial"/>
            </a:endParaRPr>
          </a:p>
          <a:p>
            <a:pPr indent="0" defTabSz="914400">
              <a:lnSpc>
                <a:spcPct val="110000"/>
              </a:lnSpc>
              <a:spcBef>
                <a:spcPts val="1599"/>
              </a:spcBef>
              <a:buNone/>
              <a:tabLst>
                <a:tab algn="l" pos="0"/>
              </a:tabLst>
            </a:pPr>
            <a:r>
              <a:rPr b="1" lang="fi-FI" sz="2000" spc="-1" strike="noStrike">
                <a:solidFill>
                  <a:schemeClr val="dk1"/>
                </a:solidFill>
                <a:latin typeface="Arial"/>
              </a:rPr>
              <a:t>Frågor kring införandeprocessen? </a:t>
            </a:r>
            <a:br>
              <a:rPr sz="2000"/>
            </a:br>
            <a:r>
              <a:rPr b="0" lang="fi-FI" sz="2000" spc="-1" strike="noStrike">
                <a:solidFill>
                  <a:schemeClr val="dk1"/>
                </a:solidFill>
                <a:latin typeface="Arial"/>
              </a:rPr>
              <a:t>Kontakta gärna regionala processledare för införande av vårdförlopp:  </a:t>
            </a:r>
            <a:r>
              <a:rPr b="0" lang="fi-FI" sz="2000" spc="-1" strike="noStrike" u="sng">
                <a:solidFill>
                  <a:schemeClr val="dk1"/>
                </a:solidFill>
                <a:uFillTx/>
                <a:latin typeface="Arial"/>
                <a:hlinkClick r:id="rId2"/>
              </a:rPr>
              <a:t>psvf@skane.se</a:t>
            </a: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800" spc="-1" strike="noStrike">
              <a:solidFill>
                <a:schemeClr val="dk1"/>
              </a:solidFill>
              <a:latin typeface="Arial"/>
            </a:endParaRPr>
          </a:p>
          <a:p>
            <a:pPr indent="0" defTabSz="914400">
              <a:lnSpc>
                <a:spcPct val="110000"/>
              </a:lnSpc>
              <a:spcBef>
                <a:spcPts val="1599"/>
              </a:spcBef>
              <a:buNone/>
              <a:tabLst>
                <a:tab algn="l" pos="0"/>
              </a:tabLst>
            </a:pPr>
            <a:endParaRPr b="0" lang="en-US" sz="2800" spc="-1" strike="noStrike">
              <a:solidFill>
                <a:schemeClr val="dk1"/>
              </a:solidFill>
              <a:latin typeface="Arial"/>
            </a:endParaRPr>
          </a:p>
        </p:txBody>
      </p:sp>
      <p:pic>
        <p:nvPicPr>
          <p:cNvPr id="402" name="Bildobjekt 3" descr=""/>
          <p:cNvPicPr/>
          <p:nvPr/>
        </p:nvPicPr>
        <p:blipFill>
          <a:blip r:embed="rId3"/>
          <a:stretch/>
        </p:blipFill>
        <p:spPr>
          <a:xfrm>
            <a:off x="-1626840" y="-1159200"/>
            <a:ext cx="8110440" cy="56869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Extramaterial </a:t>
            </a:r>
            <a:endParaRPr b="0" lang="en-US" sz="5000" spc="-1" strike="noStrike">
              <a:solidFill>
                <a:schemeClr val="dk1"/>
              </a:solidFill>
              <a:latin typeface="Arial"/>
            </a:endParaRPr>
          </a:p>
        </p:txBody>
      </p:sp>
      <p:sp>
        <p:nvSpPr>
          <p:cNvPr id="404" name="PlaceHolder 2"/>
          <p:cNvSpPr>
            <a:spLocks noGrp="1"/>
          </p:cNvSpPr>
          <p:nvPr>
            <p:ph/>
          </p:nvPr>
        </p:nvSpPr>
        <p:spPr>
          <a:xfrm>
            <a:off x="831960" y="4589640"/>
            <a:ext cx="10515240" cy="1499760"/>
          </a:xfrm>
          <a:prstGeom prst="rect">
            <a:avLst/>
          </a:prstGeom>
          <a:noFill/>
          <a:ln w="0">
            <a:noFill/>
          </a:ln>
        </p:spPr>
        <p:txBody>
          <a:bodyPr lIns="91440" rIns="91440" tIns="45720" bIns="45720" anchor="t">
            <a:noAutofit/>
          </a:bodyPr>
          <a:p>
            <a:pPr indent="0">
              <a:lnSpc>
                <a:spcPct val="90000"/>
              </a:lnSpc>
              <a:spcBef>
                <a:spcPts val="1417"/>
              </a:spcBef>
              <a:buNone/>
            </a:pPr>
            <a:endParaRPr b="0" lang="en-US" sz="2400" spc="-1" strike="noStrike">
              <a:solidFill>
                <a:schemeClr val="dk2"/>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t">
            <a:normAutofit/>
          </a:bodyPr>
          <a:p>
            <a:pPr indent="0" defTabSz="914400">
              <a:lnSpc>
                <a:spcPct val="110000"/>
              </a:lnSpc>
              <a:buNone/>
            </a:pPr>
            <a:r>
              <a:rPr b="1" lang="sv-SE" sz="5000" spc="-1" strike="noStrike">
                <a:solidFill>
                  <a:schemeClr val="dk2"/>
                </a:solidFill>
                <a:latin typeface="Arial"/>
              </a:rPr>
              <a:t>Kvalitetsuppföljning </a:t>
            </a:r>
            <a:endParaRPr b="0" lang="en-US" sz="5000" spc="-1" strike="noStrike">
              <a:solidFill>
                <a:schemeClr val="dk1"/>
              </a:solidFill>
              <a:latin typeface="Arial"/>
            </a:endParaRPr>
          </a:p>
        </p:txBody>
      </p:sp>
      <p:sp>
        <p:nvSpPr>
          <p:cNvPr id="406" name="PlaceHolder 2"/>
          <p:cNvSpPr>
            <a:spLocks noGrp="1"/>
          </p:cNvSpPr>
          <p:nvPr>
            <p:ph/>
          </p:nvPr>
        </p:nvSpPr>
        <p:spPr>
          <a:xfrm>
            <a:off x="831960" y="4589640"/>
            <a:ext cx="10515240" cy="149976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b="0" lang="sv-SE" sz="2400" spc="-1" strike="noStrike">
                <a:solidFill>
                  <a:schemeClr val="dk2"/>
                </a:solidFill>
                <a:latin typeface="Arial"/>
              </a:rPr>
              <a:t>Vårdförloppet kommer att följas upp lokalt, regionalt och nationellt</a:t>
            </a:r>
            <a:endParaRPr b="0" lang="en-US" sz="2400" spc="-1" strike="noStrike">
              <a:solidFill>
                <a:schemeClr val="dk1"/>
              </a:solidFill>
              <a:latin typeface="Arial"/>
            </a:endParaRPr>
          </a:p>
          <a:p>
            <a:pPr indent="0" defTabSz="914400">
              <a:lnSpc>
                <a:spcPct val="90000"/>
              </a:lnSpc>
              <a:spcBef>
                <a:spcPts val="1001"/>
              </a:spcBef>
              <a:buNone/>
              <a:tabLst>
                <a:tab algn="l" pos="0"/>
              </a:tabLst>
            </a:pPr>
            <a:endParaRPr b="0" lang="en-US" sz="2400" spc="-1" strike="noStrike">
              <a:solidFill>
                <a:schemeClr val="dk1"/>
              </a:solidFill>
              <a:latin typeface="Arial"/>
            </a:endParaRPr>
          </a:p>
          <a:p>
            <a:pPr indent="0" defTabSz="914400">
              <a:lnSpc>
                <a:spcPct val="90000"/>
              </a:lnSpc>
              <a:spcBef>
                <a:spcPts val="1001"/>
              </a:spcBef>
              <a:buNone/>
              <a:tabLst>
                <a:tab algn="l" pos="0"/>
              </a:tabLst>
            </a:pPr>
            <a:endParaRPr b="0" lang="en-US"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235440"/>
            <a:ext cx="10972440" cy="1142640"/>
          </a:xfrm>
          <a:prstGeom prst="rect">
            <a:avLst/>
          </a:prstGeom>
          <a:noFill/>
          <a:ln w="0">
            <a:noFill/>
          </a:ln>
        </p:spPr>
        <p:txBody>
          <a:bodyPr lIns="91440" rIns="91440" tIns="45720" bIns="45720" anchor="t">
            <a:noAutofit/>
          </a:bodyPr>
          <a:p>
            <a:pPr indent="0" defTabSz="914400">
              <a:lnSpc>
                <a:spcPct val="100000"/>
              </a:lnSpc>
              <a:buNone/>
            </a:pPr>
            <a:r>
              <a:rPr b="1" lang="sv-SE" sz="3200" spc="-1" strike="noStrike">
                <a:solidFill>
                  <a:schemeClr val="dk2"/>
                </a:solidFill>
                <a:latin typeface="Arial"/>
              </a:rPr>
              <a:t>Bakgrun</a:t>
            </a:r>
            <a:r>
              <a:rPr b="1" lang="sv-SE" sz="3200" spc="-1" strike="noStrike">
                <a:solidFill>
                  <a:schemeClr val="dk2"/>
                </a:solidFill>
                <a:latin typeface="Arial"/>
              </a:rPr>
              <a:t>d PSVF </a:t>
            </a:r>
            <a:r>
              <a:rPr b="1" lang="sv-SE" sz="3200" spc="-1" strike="noStrike">
                <a:solidFill>
                  <a:schemeClr val="dk2"/>
                </a:solidFill>
                <a:latin typeface="Arial"/>
              </a:rPr>
              <a:t>Osteopo</a:t>
            </a:r>
            <a:r>
              <a:rPr b="1" lang="sv-SE" sz="3200" spc="-1" strike="noStrike">
                <a:solidFill>
                  <a:schemeClr val="dk2"/>
                </a:solidFill>
                <a:latin typeface="Arial"/>
              </a:rPr>
              <a:t>ros – </a:t>
            </a:r>
            <a:r>
              <a:rPr b="1" lang="sv-SE" sz="3200" spc="-1" strike="noStrike">
                <a:solidFill>
                  <a:schemeClr val="dk2"/>
                </a:solidFill>
                <a:latin typeface="Arial"/>
              </a:rPr>
              <a:t>sekundä</a:t>
            </a:r>
            <a:r>
              <a:rPr b="1" lang="sv-SE" sz="3200" spc="-1" strike="noStrike">
                <a:solidFill>
                  <a:schemeClr val="dk2"/>
                </a:solidFill>
                <a:latin typeface="Arial"/>
              </a:rPr>
              <a:t>rpreventi</a:t>
            </a:r>
            <a:r>
              <a:rPr b="1" lang="sv-SE" sz="3200" spc="-1" strike="noStrike">
                <a:solidFill>
                  <a:schemeClr val="dk2"/>
                </a:solidFill>
                <a:latin typeface="Arial"/>
              </a:rPr>
              <a:t>on efter </a:t>
            </a:r>
            <a:r>
              <a:rPr b="1" lang="sv-SE" sz="3200" spc="-1" strike="noStrike">
                <a:solidFill>
                  <a:schemeClr val="dk2"/>
                </a:solidFill>
                <a:latin typeface="Arial"/>
              </a:rPr>
              <a:t>fraktur </a:t>
            </a:r>
            <a:endParaRPr b="0" lang="en-US" sz="3200" spc="-1" strike="noStrike">
              <a:solidFill>
                <a:schemeClr val="dk1"/>
              </a:solidFill>
              <a:latin typeface="Arial"/>
            </a:endParaRPr>
          </a:p>
        </p:txBody>
      </p:sp>
      <p:sp>
        <p:nvSpPr>
          <p:cNvPr id="351" name="textruta 3"/>
          <p:cNvSpPr/>
          <p:nvPr/>
        </p:nvSpPr>
        <p:spPr>
          <a:xfrm>
            <a:off x="317880" y="1470960"/>
            <a:ext cx="5190120" cy="4525560"/>
          </a:xfrm>
          <a:prstGeom prst="rect">
            <a:avLst/>
          </a:prstGeom>
          <a:noFill/>
          <a:ln w="0">
            <a:noFill/>
          </a:ln>
        </p:spPr>
        <p:style>
          <a:lnRef idx="0"/>
          <a:fillRef idx="0"/>
          <a:effectRef idx="0"/>
          <a:fontRef idx="minor"/>
        </p:style>
        <p:txBody>
          <a:bodyPr anchor="t">
            <a:normAutofit fontScale="93333"/>
          </a:bodyPr>
          <a:p>
            <a:pPr marL="457200" indent="-457200" defTabSz="457200">
              <a:lnSpc>
                <a:spcPct val="100000"/>
              </a:lnSpc>
              <a:buClr>
                <a:srgbClr val="000000"/>
              </a:buClr>
              <a:buFont typeface="Arial"/>
              <a:buChar char="•"/>
            </a:pPr>
            <a:r>
              <a:rPr b="0" lang="sv-SE" sz="1600" spc="-1" strike="noStrike">
                <a:solidFill>
                  <a:srgbClr val="000000"/>
                </a:solidFill>
                <a:latin typeface="Arial"/>
              </a:rPr>
              <a:t>Nu påbörjas införandet av personcentrerat och sammanhållet vårdförlopp </a:t>
            </a:r>
            <a:r>
              <a:rPr b="0" lang="sv-SE" sz="1600" spc="-1" strike="noStrike">
                <a:solidFill>
                  <a:srgbClr val="000000"/>
                </a:solidFill>
                <a:latin typeface="Arial"/>
                <a:hlinkClick r:id="rId1"/>
              </a:rPr>
              <a:t>Osteoporos - sekundärprevention efter fraktur - Nationellt kliniskt kunskapsstöd (nationelltklinisktkunskapsstod.se)</a:t>
            </a:r>
            <a:r>
              <a:rPr b="0" lang="sv-SE" sz="1600" spc="-1" strike="noStrike">
                <a:solidFill>
                  <a:srgbClr val="000000"/>
                </a:solidFill>
                <a:latin typeface="Arial"/>
              </a:rPr>
              <a:t>. Detta görs enligt </a:t>
            </a:r>
            <a:r>
              <a:rPr b="0" lang="sv-SE" sz="1600" spc="-1" strike="noStrike">
                <a:solidFill>
                  <a:srgbClr val="000000"/>
                </a:solidFill>
                <a:latin typeface="Arial"/>
                <a:hlinkClick r:id="rId2"/>
              </a:rPr>
              <a:t>Införandeprocess vårdförlopp Region Skåne</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En lokal arbetsgrupp (LAG) har planerat införandet och kommer att finnas som stöd i ert förbättringsarbete.</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Införandeprojektet är tidsbegränsat och avslutas när vårdförloppet är förankrat och en del av ordinarie verksamhet. </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Vårdförloppet kommer att följas upp genom utvalda indikatorer lokalt, regionalt och nationellt över lång tid.</a:t>
            </a: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endParaRPr b="0" lang="sv-SE" sz="1600" spc="-1" strike="noStrike">
              <a:solidFill>
                <a:srgbClr val="000000"/>
              </a:solidFill>
              <a:latin typeface="Arial"/>
            </a:endParaRPr>
          </a:p>
          <a:p>
            <a:pPr marL="457200" indent="-457200" defTabSz="457200">
              <a:lnSpc>
                <a:spcPct val="100000"/>
              </a:lnSpc>
              <a:buClr>
                <a:srgbClr val="000000"/>
              </a:buClr>
              <a:buFont typeface="Arial"/>
              <a:buChar char="•"/>
              <a:tabLst>
                <a:tab algn="l" pos="0"/>
              </a:tabLst>
            </a:pPr>
            <a:r>
              <a:rPr b="0" lang="sv-SE" sz="1600" spc="-1" strike="noStrike">
                <a:solidFill>
                  <a:srgbClr val="000000"/>
                </a:solidFill>
                <a:latin typeface="Arial"/>
              </a:rPr>
              <a:t>Mer info finns på </a:t>
            </a:r>
            <a:r>
              <a:rPr b="0" lang="sv-SE" sz="1600" spc="-1" strike="noStrike" u="sng">
                <a:solidFill>
                  <a:srgbClr val="000000"/>
                </a:solidFill>
                <a:uFillTx/>
                <a:latin typeface="Arial"/>
                <a:hlinkClick r:id="rId3"/>
              </a:rPr>
              <a:t>LAG Osteoporos</a:t>
            </a:r>
            <a:r>
              <a:rPr b="0" lang="sv-SE" sz="1600" spc="-1" strike="noStrike">
                <a:solidFill>
                  <a:srgbClr val="000000"/>
                </a:solidFill>
                <a:latin typeface="Arial"/>
              </a:rPr>
              <a:t>. </a:t>
            </a:r>
            <a:endParaRPr b="0" lang="sv-SE" sz="1600" spc="-1" strike="noStrike">
              <a:solidFill>
                <a:srgbClr val="000000"/>
              </a:solidFill>
              <a:latin typeface="Arial"/>
            </a:endParaRPr>
          </a:p>
          <a:p>
            <a:pPr defTabSz="457200">
              <a:lnSpc>
                <a:spcPct val="100000"/>
              </a:lnSpc>
              <a:tabLst>
                <a:tab algn="l" pos="0"/>
              </a:tabLst>
            </a:pPr>
            <a:endParaRPr b="0" lang="sv-SE"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07"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Generellt om kvalitetsuppföljning </a:t>
            </a:r>
            <a:endParaRPr b="0" lang="en-US" sz="4000" spc="-1" strike="noStrike">
              <a:solidFill>
                <a:schemeClr val="dk1"/>
              </a:solidFill>
              <a:latin typeface="Arial"/>
            </a:endParaRPr>
          </a:p>
        </p:txBody>
      </p:sp>
      <p:sp>
        <p:nvSpPr>
          <p:cNvPr id="408"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1800" spc="-1" strike="noStrike">
                <a:solidFill>
                  <a:schemeClr val="dk1"/>
                </a:solidFill>
                <a:latin typeface="Arial"/>
              </a:rPr>
              <a:t>Vårdförloppets mål och åtgärder följs upp genom resultat- och processmått, vilket skapar förutsättningar för ett skapar förutsättningar för ett kontinuerligt förbättringsarbete. Uppföljningen sker både under själva införandet och efter att vårdförloppet är infört. </a:t>
            </a:r>
            <a:endParaRPr b="0" lang="en-US" sz="18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1800" spc="-1" strike="noStrike">
                <a:solidFill>
                  <a:srgbClr val="1e1e1e"/>
                </a:solidFill>
                <a:latin typeface="Arial"/>
              </a:rPr>
              <a:t>Plan finns att redovisa indikatorerna på </a:t>
            </a:r>
            <a:r>
              <a:rPr b="0" lang="sv-SE" sz="1800" spc="-1" strike="noStrike" u="sng">
                <a:solidFill>
                  <a:srgbClr val="0563c1"/>
                </a:solidFill>
                <a:uFillTx/>
                <a:latin typeface="Arial"/>
                <a:hlinkClick r:id="rId1"/>
              </a:rPr>
              <a:t>Vården i siffror</a:t>
            </a:r>
            <a:r>
              <a:rPr b="0" lang="sv-SE" sz="1800" spc="-1" strike="noStrike">
                <a:solidFill>
                  <a:srgbClr val="396291"/>
                </a:solidFill>
                <a:latin typeface="Arial"/>
              </a:rPr>
              <a:t> </a:t>
            </a:r>
            <a:r>
              <a:rPr b="0" lang="sv-SE" sz="1800" spc="-1" strike="noStrike">
                <a:solidFill>
                  <a:srgbClr val="1e1e1e"/>
                </a:solidFill>
                <a:latin typeface="Arial"/>
              </a:rPr>
              <a:t>vartefter data finns tillgängligt. Data redovisas könsuppdelat och totalt, och för både region- och enhetsnivå när det är möjligt och relevant.</a:t>
            </a:r>
            <a:endParaRPr b="0" lang="en-US" sz="18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1800" spc="-1" strike="noStrike">
                <a:solidFill>
                  <a:srgbClr val="1e1e1e"/>
                </a:solidFill>
                <a:latin typeface="Arial"/>
              </a:rPr>
              <a:t>För detaljerad information om hur indikatorerna beräknas, hänvisas till webbplatsen </a:t>
            </a:r>
            <a:r>
              <a:rPr b="0" lang="sv-SE" sz="1800" spc="-1" strike="noStrike" u="sng">
                <a:solidFill>
                  <a:srgbClr val="0563c1"/>
                </a:solidFill>
                <a:uFillTx/>
                <a:latin typeface="Arial"/>
                <a:hlinkClick r:id="rId2"/>
              </a:rPr>
              <a:t>Kvalitetsindikatorkatalogen</a:t>
            </a:r>
            <a:r>
              <a:rPr b="0" lang="sv-SE" sz="1800" spc="-1" strike="noStrike">
                <a:solidFill>
                  <a:srgbClr val="1e1e1e"/>
                </a:solidFill>
                <a:latin typeface="Arial"/>
              </a:rPr>
              <a:t> där kompletta specifikationer publiceras i takt med att de är genomarbetade. Där beskrivs och motiveras också de valda indikatorerna.</a:t>
            </a:r>
            <a:endParaRPr b="0" lang="en-US" sz="18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1800" spc="-1" strike="noStrike">
                <a:solidFill>
                  <a:schemeClr val="dk1"/>
                </a:solidFill>
                <a:latin typeface="Arial"/>
              </a:rPr>
              <a:t>Inom Region Skåne Den lokala arbetsgruppen (LAG) har valt att lyfta </a:t>
            </a:r>
            <a:r>
              <a:rPr b="0" lang="sv-SE" sz="1800" spc="-1" strike="noStrike">
                <a:solidFill>
                  <a:srgbClr val="1e1e1e"/>
                </a:solidFill>
                <a:latin typeface="Arial"/>
              </a:rPr>
              <a:t>fram tre indikatorer som är extra relevanta att följa upp i sammanhang då uppföljning av samtliga vårdförlopp redovisas, exempelvis till Regional hälso- och sjukvårdsledning (RHL) </a:t>
            </a:r>
            <a:endParaRPr b="0" lang="en-US" sz="18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1800" spc="-1" strike="noStrike">
                <a:solidFill>
                  <a:srgbClr val="1e1e1e"/>
                </a:solidFill>
                <a:latin typeface="Arial"/>
              </a:rPr>
              <a:t>På nästa sida visas samtliga indikatorer samt de urval som NAG och LAG har gjort </a:t>
            </a:r>
            <a:endParaRPr b="0" lang="en-US" sz="1800" spc="-1" strike="noStrike">
              <a:solidFill>
                <a:schemeClr val="dk1"/>
              </a:solidFill>
              <a:latin typeface="Arial"/>
            </a:endParaRPr>
          </a:p>
          <a:p>
            <a:pPr indent="0" defTabSz="914400">
              <a:lnSpc>
                <a:spcPct val="110000"/>
              </a:lnSpc>
              <a:spcBef>
                <a:spcPts val="1599"/>
              </a:spcBef>
              <a:buNone/>
            </a:pP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1800" spc="-1" strike="noStrike">
              <a:solidFill>
                <a:schemeClr val="dk1"/>
              </a:solidFill>
              <a:latin typeface="Arial"/>
            </a:endParaRPr>
          </a:p>
          <a:p>
            <a:pPr indent="0" defTabSz="914400">
              <a:lnSpc>
                <a:spcPct val="110000"/>
              </a:lnSpc>
              <a:spcBef>
                <a:spcPts val="1599"/>
              </a:spcBef>
              <a:buNone/>
              <a:tabLst>
                <a:tab algn="l" pos="0"/>
              </a:tabLst>
            </a:pPr>
            <a:endParaRPr b="0" lang="en-US" sz="1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09"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4000" spc="-1" strike="noStrike">
                <a:solidFill>
                  <a:schemeClr val="dk2"/>
                </a:solidFill>
                <a:latin typeface="Arial"/>
              </a:rPr>
              <a:t>Prioriterade indikatorer</a:t>
            </a:r>
            <a:endParaRPr b="0" lang="en-US" sz="4000" spc="-1" strike="noStrike">
              <a:solidFill>
                <a:schemeClr val="dk1"/>
              </a:solidFill>
              <a:latin typeface="Arial"/>
            </a:endParaRPr>
          </a:p>
        </p:txBody>
      </p:sp>
      <p:sp>
        <p:nvSpPr>
          <p:cNvPr id="410" name="textruta 4"/>
          <p:cNvSpPr/>
          <p:nvPr/>
        </p:nvSpPr>
        <p:spPr>
          <a:xfrm>
            <a:off x="828000" y="1828440"/>
            <a:ext cx="9037080" cy="2604960"/>
          </a:xfrm>
          <a:prstGeom prst="rect">
            <a:avLst/>
          </a:prstGeom>
          <a:noFill/>
          <a:ln w="0">
            <a:noFill/>
          </a:ln>
        </p:spPr>
        <p:style>
          <a:lnRef idx="0"/>
          <a:fillRef idx="0"/>
          <a:effectRef idx="0"/>
          <a:fontRef idx="minor"/>
        </p:style>
        <p:txBody>
          <a:bodyPr anchor="t">
            <a:spAutoFit/>
          </a:bodyPr>
          <a:p>
            <a:pPr defTabSz="457200">
              <a:lnSpc>
                <a:spcPct val="105000"/>
              </a:lnSpc>
              <a:spcAft>
                <a:spcPts val="799"/>
              </a:spcAft>
            </a:pPr>
            <a:r>
              <a:rPr b="0" i="1" lang="sv-SE" sz="1800" spc="-1" strike="noStrike">
                <a:solidFill>
                  <a:schemeClr val="dk1"/>
                </a:solidFill>
                <a:latin typeface="Calibri"/>
                <a:ea typeface="Calibri"/>
              </a:rPr>
              <a:t>Resultatmått</a:t>
            </a:r>
            <a:endParaRPr b="0" lang="sv-SE" sz="1800" spc="-1" strike="noStrike">
              <a:solidFill>
                <a:srgbClr val="000000"/>
              </a:solidFill>
              <a:latin typeface="Arial"/>
            </a:endParaRPr>
          </a:p>
          <a:p>
            <a:pPr marL="343080" indent="-343080" defTabSz="457200">
              <a:lnSpc>
                <a:spcPct val="105000"/>
              </a:lnSpc>
              <a:spcAft>
                <a:spcPts val="799"/>
              </a:spcAft>
              <a:buClr>
                <a:srgbClr val="000000"/>
              </a:buClr>
              <a:buFont typeface="Symbol"/>
              <a:buChar char=""/>
            </a:pPr>
            <a:r>
              <a:rPr b="0" lang="sv-SE" sz="1800" spc="-1" strike="noStrike">
                <a:solidFill>
                  <a:schemeClr val="dk1"/>
                </a:solidFill>
                <a:latin typeface="Calibri"/>
                <a:ea typeface="Times New Roman"/>
              </a:rPr>
              <a:t>Förekomst av diagnos ”osteoporosrelaterad fraktur” per 100 000 invånare.</a:t>
            </a:r>
            <a:endParaRPr b="0" lang="sv-SE" sz="1800" spc="-1" strike="noStrike">
              <a:solidFill>
                <a:srgbClr val="000000"/>
              </a:solidFill>
              <a:latin typeface="Arial"/>
            </a:endParaRPr>
          </a:p>
          <a:p>
            <a:pPr defTabSz="457200">
              <a:lnSpc>
                <a:spcPct val="120000"/>
              </a:lnSpc>
              <a:spcAft>
                <a:spcPts val="1199"/>
              </a:spcAft>
            </a:pPr>
            <a:r>
              <a:rPr b="0" i="1" lang="sv-SE" sz="1800" spc="-1" strike="noStrike">
                <a:solidFill>
                  <a:schemeClr val="dk1"/>
                </a:solidFill>
                <a:latin typeface="Calibri"/>
                <a:ea typeface="Calibri"/>
              </a:rPr>
              <a:t>Processmått</a:t>
            </a:r>
            <a:endParaRPr b="0" lang="sv-SE" sz="1800" spc="-1" strike="noStrike">
              <a:solidFill>
                <a:srgbClr val="000000"/>
              </a:solidFill>
              <a:latin typeface="Arial"/>
            </a:endParaRPr>
          </a:p>
          <a:p>
            <a:pPr marL="343080" indent="-343080" defTabSz="457200">
              <a:lnSpc>
                <a:spcPct val="105000"/>
              </a:lnSpc>
              <a:spcAft>
                <a:spcPts val="799"/>
              </a:spcAft>
              <a:buClr>
                <a:srgbClr val="000000"/>
              </a:buClr>
              <a:buFont typeface="Symbol"/>
              <a:buChar char=""/>
            </a:pPr>
            <a:r>
              <a:rPr b="0" lang="sv-SE" sz="1800" spc="-1" strike="noStrike">
                <a:solidFill>
                  <a:schemeClr val="dk1"/>
                </a:solidFill>
                <a:latin typeface="Calibri"/>
                <a:ea typeface="Times New Roman"/>
              </a:rPr>
              <a:t>Andel patienter med diagnos ”osteoporosrelaterad fraktur” där frakturriskberäkning, det vill säga bedömning har gjorts av frakturkoordinator inom 12 månader</a:t>
            </a:r>
            <a:endParaRPr b="0" lang="sv-SE" sz="1800" spc="-1" strike="noStrike">
              <a:solidFill>
                <a:srgbClr val="000000"/>
              </a:solidFill>
              <a:latin typeface="Arial"/>
            </a:endParaRPr>
          </a:p>
          <a:p>
            <a:pPr marL="343080" indent="-343080" defTabSz="457200">
              <a:lnSpc>
                <a:spcPct val="105000"/>
              </a:lnSpc>
              <a:spcAft>
                <a:spcPts val="799"/>
              </a:spcAft>
              <a:buClr>
                <a:srgbClr val="000000"/>
              </a:buClr>
              <a:buFont typeface="Symbol"/>
              <a:buChar char=""/>
            </a:pPr>
            <a:r>
              <a:rPr b="0" lang="sv-SE" sz="1800" spc="-1" strike="noStrike">
                <a:solidFill>
                  <a:schemeClr val="dk1"/>
                </a:solidFill>
                <a:latin typeface="Calibri"/>
                <a:ea typeface="Times New Roman"/>
              </a:rPr>
              <a:t>Andel personer med diagnos ”osteoporosrelaterad fraktur” som behandlas med läkemedel mot osteoporos.</a:t>
            </a:r>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Om förberedelser som gjorts i LAG </a:t>
            </a:r>
            <a:endParaRPr b="0" lang="en-US" sz="5000" spc="-1" strike="noStrike">
              <a:solidFill>
                <a:schemeClr val="dk1"/>
              </a:solidFill>
              <a:latin typeface="Arial"/>
            </a:endParaRPr>
          </a:p>
        </p:txBody>
      </p:sp>
      <p:sp>
        <p:nvSpPr>
          <p:cNvPr id="412" name="PlaceHolder 2"/>
          <p:cNvSpPr>
            <a:spLocks noGrp="1"/>
          </p:cNvSpPr>
          <p:nvPr>
            <p:ph/>
          </p:nvPr>
        </p:nvSpPr>
        <p:spPr>
          <a:xfrm>
            <a:off x="831960" y="4589640"/>
            <a:ext cx="10515240" cy="1499760"/>
          </a:xfrm>
          <a:prstGeom prst="rect">
            <a:avLst/>
          </a:prstGeom>
          <a:noFill/>
          <a:ln w="0">
            <a:noFill/>
          </a:ln>
        </p:spPr>
        <p:txBody>
          <a:bodyPr lIns="91440" rIns="91440" tIns="45720" bIns="45720" anchor="t">
            <a:noAutofit/>
          </a:bodyPr>
          <a:p>
            <a:pPr indent="0">
              <a:lnSpc>
                <a:spcPct val="90000"/>
              </a:lnSpc>
              <a:spcBef>
                <a:spcPts val="1417"/>
              </a:spcBef>
              <a:buNone/>
            </a:pPr>
            <a:endParaRPr b="0" lang="en-US" sz="2400" spc="-1" strike="noStrike">
              <a:solidFill>
                <a:schemeClr val="dk2"/>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13"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Så här har LAG förberett införandet</a:t>
            </a:r>
            <a:endParaRPr b="0" lang="en-US" sz="3600" spc="-1" strike="noStrike">
              <a:solidFill>
                <a:schemeClr val="dk1"/>
              </a:solidFill>
              <a:latin typeface="Arial"/>
            </a:endParaRPr>
          </a:p>
        </p:txBody>
      </p:sp>
      <p:sp>
        <p:nvSpPr>
          <p:cNvPr id="414"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LAG har gjort en så kallad </a:t>
            </a:r>
            <a:r>
              <a:rPr b="1" lang="sv-SE" sz="2000" spc="-1" strike="noStrike">
                <a:solidFill>
                  <a:schemeClr val="dk1"/>
                </a:solidFill>
                <a:latin typeface="Arial"/>
              </a:rPr>
              <a:t>gapanalys</a:t>
            </a:r>
            <a:r>
              <a:rPr b="0" lang="sv-SE" sz="2000" spc="-1" strike="noStrike">
                <a:solidFill>
                  <a:schemeClr val="dk1"/>
                </a:solidFill>
                <a:latin typeface="Arial"/>
              </a:rPr>
              <a:t> där man har tittat på vad som skiljer nuläget från det som anges i vårdförloppen. Skillnaderna mellan nuläge och det som beskrivs i vårdförloppet kallas gap. </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LAG har tagit fram </a:t>
            </a:r>
            <a:r>
              <a:rPr b="1" lang="sv-SE" sz="2000" spc="-1" strike="noStrike">
                <a:solidFill>
                  <a:schemeClr val="dk1"/>
                </a:solidFill>
                <a:latin typeface="Arial"/>
              </a:rPr>
              <a:t>förbättringsåtgärder</a:t>
            </a:r>
            <a:r>
              <a:rPr b="0" lang="sv-SE" sz="2000" spc="-1" strike="noStrike">
                <a:solidFill>
                  <a:schemeClr val="dk1"/>
                </a:solidFill>
                <a:latin typeface="Arial"/>
              </a:rPr>
              <a:t> som syftar till att överbrygga gapen. Dessa har prioriterats av LAG och LPO. Några av förbättringsåtgärderna genomförs av LAG själva och andra hanteras av verksamheterna. De viktigaste åtgärderna beskrivs i detalj i en </a:t>
            </a:r>
            <a:r>
              <a:rPr b="1" lang="sv-SE" sz="2000" spc="-1" strike="noStrike">
                <a:solidFill>
                  <a:schemeClr val="dk1"/>
                </a:solidFill>
                <a:latin typeface="Arial"/>
              </a:rPr>
              <a:t>handlingsplan </a:t>
            </a:r>
            <a:r>
              <a:rPr b="0" lang="sv-SE" sz="2000" spc="-1" strike="noStrike">
                <a:solidFill>
                  <a:schemeClr val="dk1"/>
                </a:solidFill>
                <a:latin typeface="Arial"/>
              </a:rPr>
              <a:t>som i sin helhet hanteras och följs upp av LAG. Denna har godkänts av kunskapsstyrningsrådet.</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Åtgärderna i handlingsplanen </a:t>
            </a:r>
            <a:r>
              <a:rPr b="1" lang="sv-SE" sz="2000" spc="-1" strike="noStrike">
                <a:solidFill>
                  <a:schemeClr val="dk1"/>
                </a:solidFill>
                <a:latin typeface="Arial"/>
              </a:rPr>
              <a:t>lämnas nu över till berörda verksamheter för hantering</a:t>
            </a:r>
            <a:r>
              <a:rPr b="0" lang="sv-SE" sz="2000" spc="-1" strike="noStrike">
                <a:solidFill>
                  <a:schemeClr val="dk1"/>
                </a:solidFill>
                <a:latin typeface="Arial"/>
              </a:rPr>
              <a:t>. </a:t>
            </a:r>
            <a:endParaRPr b="0" lang="en-US" sz="2000" spc="-1" strike="noStrike">
              <a:solidFill>
                <a:schemeClr val="dk1"/>
              </a:solidFill>
              <a:latin typeface="Arial"/>
            </a:endParaRPr>
          </a:p>
          <a:p>
            <a:pPr marL="228600" indent="-228600" defTabSz="914400">
              <a:lnSpc>
                <a:spcPct val="110000"/>
              </a:lnSpc>
              <a:spcBef>
                <a:spcPts val="1599"/>
              </a:spcBef>
              <a:buClr>
                <a:srgbClr val="000000"/>
              </a:buClr>
              <a:buFont typeface="Arial"/>
              <a:buChar char="•"/>
            </a:pPr>
            <a:r>
              <a:rPr b="0" lang="sv-SE" sz="2000" spc="-1" strike="noStrike">
                <a:solidFill>
                  <a:schemeClr val="dk1"/>
                </a:solidFill>
                <a:latin typeface="Arial"/>
              </a:rPr>
              <a:t>LAG har även förberett för genomförande av </a:t>
            </a:r>
            <a:r>
              <a:rPr b="1" lang="sv-SE" sz="2000" spc="-1" strike="noStrike">
                <a:solidFill>
                  <a:schemeClr val="dk1"/>
                </a:solidFill>
                <a:latin typeface="Arial"/>
              </a:rPr>
              <a:t>kommunikationsinsatser</a:t>
            </a:r>
            <a:r>
              <a:rPr b="0" lang="sv-SE" sz="2000" spc="-1" strike="noStrike">
                <a:solidFill>
                  <a:schemeClr val="dk1"/>
                </a:solidFill>
                <a:latin typeface="Arial"/>
              </a:rPr>
              <a:t> för berörda. LAG kommer även att genomföra dessa. </a:t>
            </a:r>
            <a:endParaRPr b="0" lang="en-US" sz="2000" spc="-1" strike="noStrike">
              <a:solidFill>
                <a:schemeClr val="dk1"/>
              </a:solidFill>
              <a:latin typeface="Arial"/>
            </a:endParaRPr>
          </a:p>
          <a:p>
            <a:pPr indent="0" defTabSz="914400">
              <a:lnSpc>
                <a:spcPct val="110000"/>
              </a:lnSpc>
              <a:spcBef>
                <a:spcPts val="1599"/>
              </a:spcBef>
              <a:buNone/>
            </a:pPr>
            <a:endParaRPr b="0" lang="en-US" sz="2000" spc="-1" strike="noStrike">
              <a:solidFill>
                <a:schemeClr val="dk1"/>
              </a:solidFill>
              <a:latin typeface="Arial"/>
            </a:endParaRPr>
          </a:p>
          <a:p>
            <a:pPr indent="0" defTabSz="914400">
              <a:lnSpc>
                <a:spcPct val="110000"/>
              </a:lnSpc>
              <a:spcBef>
                <a:spcPts val="1599"/>
              </a:spcBef>
              <a:buNone/>
            </a:pPr>
            <a:endParaRPr b="0" lang="en-US"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110000"/>
              </a:lnSpc>
              <a:buNone/>
            </a:pPr>
            <a:r>
              <a:rPr b="1" lang="sv-SE" sz="5000" spc="-1" strike="noStrike">
                <a:solidFill>
                  <a:schemeClr val="dk2"/>
                </a:solidFill>
                <a:latin typeface="Arial"/>
              </a:rPr>
              <a:t>Om </a:t>
            </a:r>
            <a:r>
              <a:rPr b="1" lang="sv-SE" sz="5000" spc="-1" strike="noStrike">
                <a:solidFill>
                  <a:schemeClr val="dk2"/>
                </a:solidFill>
                <a:latin typeface="Arial"/>
              </a:rPr>
              <a:t>perso</a:t>
            </a:r>
            <a:r>
              <a:rPr b="1" lang="sv-SE" sz="5000" spc="-1" strike="noStrike">
                <a:solidFill>
                  <a:schemeClr val="dk2"/>
                </a:solidFill>
                <a:latin typeface="Arial"/>
              </a:rPr>
              <a:t>ncentr</a:t>
            </a:r>
            <a:r>
              <a:rPr b="1" lang="sv-SE" sz="5000" spc="-1" strike="noStrike">
                <a:solidFill>
                  <a:schemeClr val="dk2"/>
                </a:solidFill>
                <a:latin typeface="Arial"/>
              </a:rPr>
              <a:t>erade </a:t>
            </a:r>
            <a:r>
              <a:rPr b="1" lang="sv-SE" sz="5000" spc="-1" strike="noStrike">
                <a:solidFill>
                  <a:schemeClr val="dk2"/>
                </a:solidFill>
                <a:latin typeface="Arial"/>
              </a:rPr>
              <a:t>och </a:t>
            </a:r>
            <a:r>
              <a:rPr b="1" lang="sv-SE" sz="5000" spc="-1" strike="noStrike">
                <a:solidFill>
                  <a:schemeClr val="dk2"/>
                </a:solidFill>
                <a:latin typeface="Arial"/>
              </a:rPr>
              <a:t>samm</a:t>
            </a:r>
            <a:r>
              <a:rPr b="1" lang="sv-SE" sz="5000" spc="-1" strike="noStrike">
                <a:solidFill>
                  <a:schemeClr val="dk2"/>
                </a:solidFill>
                <a:latin typeface="Arial"/>
              </a:rPr>
              <a:t>anhåll</a:t>
            </a:r>
            <a:r>
              <a:rPr b="1" lang="sv-SE" sz="5000" spc="-1" strike="noStrike">
                <a:solidFill>
                  <a:schemeClr val="dk2"/>
                </a:solidFill>
                <a:latin typeface="Arial"/>
              </a:rPr>
              <a:t>na </a:t>
            </a:r>
            <a:r>
              <a:rPr b="1" lang="sv-SE" sz="5000" spc="-1" strike="noStrike">
                <a:solidFill>
                  <a:schemeClr val="dk2"/>
                </a:solidFill>
                <a:latin typeface="Arial"/>
              </a:rPr>
              <a:t>vårdfö</a:t>
            </a:r>
            <a:r>
              <a:rPr b="1" lang="sv-SE" sz="5000" spc="-1" strike="noStrike">
                <a:solidFill>
                  <a:schemeClr val="dk2"/>
                </a:solidFill>
                <a:latin typeface="Arial"/>
              </a:rPr>
              <a:t>rlopp </a:t>
            </a:r>
            <a:r>
              <a:rPr b="1" lang="sv-SE" sz="5000" spc="-1" strike="noStrike">
                <a:solidFill>
                  <a:schemeClr val="dk2"/>
                </a:solidFill>
                <a:latin typeface="Arial"/>
              </a:rPr>
              <a:t>(PSVF) </a:t>
            </a:r>
            <a:endParaRPr b="0" lang="en-US" sz="5000" spc="-1" strike="noStrike">
              <a:solidFill>
                <a:schemeClr val="dk1"/>
              </a:solidFill>
              <a:latin typeface="Arial"/>
            </a:endParaRPr>
          </a:p>
        </p:txBody>
      </p:sp>
      <p:sp>
        <p:nvSpPr>
          <p:cNvPr id="353" name="PlaceHolder 2"/>
          <p:cNvSpPr>
            <a:spLocks noGrp="1"/>
          </p:cNvSpPr>
          <p:nvPr>
            <p:ph/>
          </p:nvPr>
        </p:nvSpPr>
        <p:spPr>
          <a:xfrm>
            <a:off x="831960" y="4589640"/>
            <a:ext cx="10515240" cy="1499760"/>
          </a:xfrm>
          <a:prstGeom prst="rect">
            <a:avLst/>
          </a:prstGeom>
          <a:noFill/>
          <a:ln w="0">
            <a:noFill/>
          </a:ln>
        </p:spPr>
        <p:txBody>
          <a:bodyPr lIns="91440" rIns="91440" tIns="45720" bIns="45720" anchor="t">
            <a:noAutofit/>
          </a:bodyPr>
          <a:p>
            <a:pPr indent="0">
              <a:lnSpc>
                <a:spcPct val="90000"/>
              </a:lnSpc>
              <a:spcBef>
                <a:spcPts val="1417"/>
              </a:spcBef>
              <a:buNone/>
            </a:pPr>
            <a:endParaRPr b="0" lang="en-US" sz="2400" spc="-1" strike="noStrike">
              <a:solidFill>
                <a:schemeClr val="dk2"/>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20000"/>
            <a:lumOff val="80000"/>
          </a:schemeClr>
        </a:solidFill>
      </p:bgPr>
    </p:bg>
    <p:spTree>
      <p:nvGrpSpPr>
        <p:cNvPr id="1" name=""/>
        <p:cNvGrpSpPr/>
        <p:nvPr/>
      </p:nvGrpSpPr>
      <p:grpSpPr>
        <a:xfrm>
          <a:off x="0" y="0"/>
          <a:ext cx="0" cy="0"/>
          <a:chOff x="0" y="0"/>
          <a:chExt cx="0" cy="0"/>
        </a:xfrm>
      </p:grpSpPr>
      <p:pic>
        <p:nvPicPr>
          <p:cNvPr id="354" name="Bildobjekt 4" descr=""/>
          <p:cNvPicPr/>
          <p:nvPr/>
        </p:nvPicPr>
        <p:blipFill>
          <a:blip r:embed="rId1"/>
          <a:stretch/>
        </p:blipFill>
        <p:spPr>
          <a:xfrm>
            <a:off x="-353160" y="0"/>
            <a:ext cx="12501000" cy="69364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609480" y="124920"/>
            <a:ext cx="5111280" cy="1142640"/>
          </a:xfrm>
          <a:prstGeom prst="rect">
            <a:avLst/>
          </a:prstGeom>
          <a:noFill/>
          <a:ln w="0">
            <a:noFill/>
          </a:ln>
        </p:spPr>
        <p:txBody>
          <a:bodyPr lIns="91440" rIns="91440" tIns="45720" bIns="45720" anchor="t">
            <a:normAutofit fontScale="87256" lnSpcReduction="10000"/>
          </a:bodyPr>
          <a:p>
            <a:pPr indent="0" defTabSz="914400">
              <a:lnSpc>
                <a:spcPct val="110000"/>
              </a:lnSpc>
              <a:buNone/>
            </a:pPr>
            <a:r>
              <a:rPr b="1" lang="sv-SE" sz="4000" spc="-1" strike="noStrike">
                <a:solidFill>
                  <a:schemeClr val="lt2"/>
                </a:solidFill>
                <a:latin typeface="Arial"/>
              </a:rPr>
              <a:t>Vad är ett vårdförlopp?  </a:t>
            </a:r>
            <a:endParaRPr b="0" lang="en-US" sz="4000" spc="-1" strike="noStrike">
              <a:solidFill>
                <a:schemeClr val="dk1"/>
              </a:solidFill>
              <a:latin typeface="Arial"/>
            </a:endParaRPr>
          </a:p>
        </p:txBody>
      </p:sp>
      <p:sp>
        <p:nvSpPr>
          <p:cNvPr id="356" name="PlaceHolder 2"/>
          <p:cNvSpPr>
            <a:spLocks noGrp="1"/>
          </p:cNvSpPr>
          <p:nvPr>
            <p:ph/>
          </p:nvPr>
        </p:nvSpPr>
        <p:spPr>
          <a:xfrm>
            <a:off x="609480" y="1503000"/>
            <a:ext cx="5181120" cy="4525560"/>
          </a:xfrm>
          <a:prstGeom prst="rect">
            <a:avLst/>
          </a:prstGeom>
          <a:noFill/>
          <a:ln w="0">
            <a:noFill/>
          </a:ln>
        </p:spPr>
        <p:txBody>
          <a:bodyPr lIns="91440" rIns="91440" tIns="45720" bIns="45720" anchor="t">
            <a:normAutofit fontScale="77804"/>
          </a:bodyPr>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PSVF är en typ av kunskapsstöd som tas fram nationellt. I Region Skåne finns beslut om att införa PSVF enligt en strukturerad införandeprocess</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Kopplat till ett hälsotillstånd/sjukdom</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Beskriver hur patientens egna förmågor och åtgärder tillvaratas (personcentrerat)</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Omfattar en hel eller en del av en vårdkedja (sammanhållet)</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Beskriver vad som ska göras, i vilken ordning och när (vårdförlopp)</a:t>
            </a:r>
            <a:endParaRPr b="0" lang="en-US" sz="1800" spc="-1" strike="noStrike">
              <a:solidFill>
                <a:schemeClr val="dk1"/>
              </a:solidFill>
              <a:latin typeface="Arial"/>
            </a:endParaRPr>
          </a:p>
          <a:p>
            <a:pPr marL="228600" indent="-228600" defTabSz="914400">
              <a:lnSpc>
                <a:spcPct val="110000"/>
              </a:lnSpc>
              <a:spcBef>
                <a:spcPts val="1599"/>
              </a:spcBef>
              <a:buClr>
                <a:srgbClr val="307c8e"/>
              </a:buClr>
              <a:buFont typeface="Arial"/>
              <a:buChar char="•"/>
            </a:pPr>
            <a:r>
              <a:rPr b="0" lang="sv-SE" sz="1800" spc="-1" strike="noStrike">
                <a:solidFill>
                  <a:schemeClr val="lt2"/>
                </a:solidFill>
                <a:latin typeface="Arial"/>
              </a:rPr>
              <a:t>Grund för förbättringsarbete:</a:t>
            </a:r>
            <a:endParaRPr b="0" lang="en-US" sz="18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1800" spc="-1" strike="noStrike">
                <a:solidFill>
                  <a:schemeClr val="lt2"/>
                </a:solidFill>
                <a:latin typeface="Arial"/>
              </a:rPr>
              <a:t>Beskriver vanliga utmaningar </a:t>
            </a:r>
            <a:endParaRPr b="0" lang="en-US" sz="18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1800" spc="-1" strike="noStrike">
                <a:solidFill>
                  <a:schemeClr val="lt2"/>
                </a:solidFill>
                <a:latin typeface="Arial"/>
              </a:rPr>
              <a:t>Tydliga målsättningar</a:t>
            </a:r>
            <a:endParaRPr b="0" lang="en-US" sz="1800" spc="-1" strike="noStrike">
              <a:solidFill>
                <a:schemeClr val="dk1"/>
              </a:solidFill>
              <a:latin typeface="Arial"/>
            </a:endParaRPr>
          </a:p>
          <a:p>
            <a:pPr lvl="1" marL="685800" indent="-228600" defTabSz="914400">
              <a:lnSpc>
                <a:spcPct val="90000"/>
              </a:lnSpc>
              <a:spcBef>
                <a:spcPts val="1001"/>
              </a:spcBef>
              <a:buClr>
                <a:srgbClr val="307c8e"/>
              </a:buClr>
              <a:buFont typeface="Arial"/>
              <a:buChar char="•"/>
            </a:pPr>
            <a:r>
              <a:rPr b="0" lang="sv-SE" sz="1800" spc="-1" strike="noStrike">
                <a:solidFill>
                  <a:schemeClr val="lt2"/>
                </a:solidFill>
                <a:latin typeface="Arial"/>
              </a:rPr>
              <a:t>Indikatorer för uppföljning </a:t>
            </a:r>
            <a:endParaRPr b="0" lang="en-US" sz="1800" spc="-1" strike="noStrike">
              <a:solidFill>
                <a:schemeClr val="dk1"/>
              </a:solidFill>
              <a:latin typeface="Arial"/>
            </a:endParaRPr>
          </a:p>
        </p:txBody>
      </p:sp>
      <p:pic>
        <p:nvPicPr>
          <p:cNvPr id="357" name="Bildobjekt 3" descr=""/>
          <p:cNvPicPr/>
          <p:nvPr/>
        </p:nvPicPr>
        <p:blipFill>
          <a:blip r:embed="rId1"/>
          <a:stretch/>
        </p:blipFill>
        <p:spPr>
          <a:xfrm>
            <a:off x="6545520" y="1793160"/>
            <a:ext cx="4618440" cy="3083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8" name="Bildobjekt 2" descr=""/>
          <p:cNvPicPr/>
          <p:nvPr/>
        </p:nvPicPr>
        <p:blipFill>
          <a:blip r:embed="rId1"/>
          <a:stretch/>
        </p:blipFill>
        <p:spPr>
          <a:xfrm>
            <a:off x="88560" y="0"/>
            <a:ext cx="11793960" cy="6603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Ingång i </a:t>
            </a:r>
            <a:r>
              <a:rPr b="1" lang="sv-SE" sz="3600" spc="-1" strike="noStrike">
                <a:solidFill>
                  <a:schemeClr val="accent1"/>
                </a:solidFill>
                <a:latin typeface="Arial"/>
              </a:rPr>
              <a:t>vårdförlo</a:t>
            </a:r>
            <a:r>
              <a:rPr b="1" lang="sv-SE" sz="3600" spc="-1" strike="noStrike">
                <a:solidFill>
                  <a:schemeClr val="accent1"/>
                </a:solidFill>
                <a:latin typeface="Arial"/>
              </a:rPr>
              <a:t>ppet</a:t>
            </a:r>
            <a:endParaRPr b="0" lang="en-US" sz="3600" spc="-1" strike="noStrike">
              <a:solidFill>
                <a:schemeClr val="dk1"/>
              </a:solidFill>
              <a:latin typeface="Arial"/>
            </a:endParaRPr>
          </a:p>
        </p:txBody>
      </p:sp>
      <p:sp>
        <p:nvSpPr>
          <p:cNvPr id="360" name="PlaceHolder 2"/>
          <p:cNvSpPr>
            <a:spLocks noGrp="1"/>
          </p:cNvSpPr>
          <p:nvPr>
            <p:ph/>
          </p:nvPr>
        </p:nvSpPr>
        <p:spPr>
          <a:xfrm>
            <a:off x="609480" y="160020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Ingång i vårdförloppet ska ske vid misstanke om osteoporos hos patienter som nyligen haft en fraktur och därmed har hög risk för ny fraktur.</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Misstanke om osteoporos hos patient med hög risk för ny fraktur föreligger om något av följande kriterier är uppfyllda:</a:t>
            </a:r>
            <a:endParaRPr b="0" lang="en-US" sz="2000" spc="-1" strike="noStrike">
              <a:solidFill>
                <a:schemeClr val="dk1"/>
              </a:solidFill>
              <a:latin typeface="Arial"/>
            </a:endParaRPr>
          </a:p>
          <a:p>
            <a:pPr lvl="1" marL="685800" indent="-228600" defTabSz="914400">
              <a:lnSpc>
                <a:spcPct val="110000"/>
              </a:lnSpc>
              <a:spcBef>
                <a:spcPts val="799"/>
              </a:spcBef>
              <a:buClr>
                <a:srgbClr val="1e1e1e"/>
              </a:buClr>
              <a:buFont typeface="Arial"/>
              <a:buChar char="•"/>
            </a:pPr>
            <a:r>
              <a:rPr b="0" lang="sv-SE" sz="2000" spc="-1" strike="noStrike">
                <a:solidFill>
                  <a:srgbClr val="1e1e1e"/>
                </a:solidFill>
                <a:latin typeface="Arial"/>
              </a:rPr>
              <a:t>Patienten har nyligen haft en fraktur som misstänks vara osteoporosrelaterad och är 50 år eller äldre.</a:t>
            </a:r>
            <a:endParaRPr b="0" lang="en-US" sz="2000" spc="-1" strike="noStrike">
              <a:solidFill>
                <a:schemeClr val="dk1"/>
              </a:solidFill>
              <a:latin typeface="Arial"/>
            </a:endParaRPr>
          </a:p>
          <a:p>
            <a:pPr lvl="1" marL="685800" indent="-228600" defTabSz="914400">
              <a:lnSpc>
                <a:spcPct val="110000"/>
              </a:lnSpc>
              <a:spcBef>
                <a:spcPts val="799"/>
              </a:spcBef>
              <a:buClr>
                <a:srgbClr val="1e1e1e"/>
              </a:buClr>
              <a:buFont typeface="Arial"/>
              <a:buChar char="•"/>
            </a:pPr>
            <a:r>
              <a:rPr b="0" lang="sv-SE" sz="2000" spc="-1" strike="noStrike">
                <a:solidFill>
                  <a:srgbClr val="1e1e1e"/>
                </a:solidFill>
                <a:latin typeface="Arial"/>
              </a:rPr>
              <a:t>Patienten har en höftfraktur oavsett ålder.</a:t>
            </a:r>
            <a:endParaRPr b="0" lang="en-US" sz="2000" spc="-1" strike="noStrike">
              <a:solidFill>
                <a:schemeClr val="dk1"/>
              </a:solidFill>
              <a:latin typeface="Arial"/>
            </a:endParaRPr>
          </a:p>
          <a:p>
            <a:pPr marL="457200" indent="0" defTabSz="914400">
              <a:lnSpc>
                <a:spcPct val="110000"/>
              </a:lnSpc>
              <a:spcBef>
                <a:spcPts val="799"/>
              </a:spcBef>
              <a:buNone/>
              <a:tabLst>
                <a:tab algn="l" pos="0"/>
              </a:tabLst>
            </a:pPr>
            <a:endParaRPr b="0" lang="en-US" sz="2000" spc="-1" strike="noStrike">
              <a:solidFill>
                <a:schemeClr val="dk1"/>
              </a:solidFill>
              <a:latin typeface="Arial"/>
            </a:endParaRPr>
          </a:p>
          <a:p>
            <a:pPr marL="457200" indent="0" defTabSz="914400">
              <a:lnSpc>
                <a:spcPct val="110000"/>
              </a:lnSpc>
              <a:spcBef>
                <a:spcPts val="799"/>
              </a:spcBef>
              <a:buNone/>
              <a:tabLst>
                <a:tab algn="l" pos="0"/>
              </a:tabLst>
            </a:pPr>
            <a:r>
              <a:rPr b="0" lang="sv-SE" sz="2000" spc="-1" strike="noStrike">
                <a:solidFill>
                  <a:srgbClr val="1e1e1e"/>
                </a:solidFill>
                <a:latin typeface="Arial"/>
              </a:rPr>
              <a:t>Frakturkedjeprocessen inleds för dessa patientgrupper!</a:t>
            </a:r>
            <a:endParaRPr b="0" lang="en-US" sz="2000" spc="-1" strike="noStrike">
              <a:solidFill>
                <a:schemeClr val="dk1"/>
              </a:solidFill>
              <a:latin typeface="Arial"/>
            </a:endParaRPr>
          </a:p>
          <a:p>
            <a:pPr marL="457200" indent="0" defTabSz="914400">
              <a:lnSpc>
                <a:spcPct val="110000"/>
              </a:lnSpc>
              <a:spcBef>
                <a:spcPts val="799"/>
              </a:spcBef>
              <a:buNone/>
              <a:tabLst>
                <a:tab algn="l" pos="0"/>
              </a:tabLst>
            </a:pPr>
            <a:endParaRPr b="0" lang="en-US" sz="2000" spc="-1" strike="noStrike">
              <a:solidFill>
                <a:schemeClr val="dk1"/>
              </a:solidFill>
              <a:latin typeface="Arial"/>
            </a:endParaRPr>
          </a:p>
          <a:p>
            <a:pPr indent="0" defTabSz="914400">
              <a:lnSpc>
                <a:spcPct val="110000"/>
              </a:lnSpc>
              <a:spcBef>
                <a:spcPts val="1599"/>
              </a:spcBef>
              <a:buNone/>
              <a:tabLst>
                <a:tab algn="l" pos="0"/>
              </a:tabLst>
            </a:pPr>
            <a:endParaRPr b="0" lang="en-US"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3600" spc="-1" strike="noStrike">
                <a:solidFill>
                  <a:schemeClr val="accent1"/>
                </a:solidFill>
                <a:latin typeface="Arial"/>
              </a:rPr>
              <a:t>Utgång ur vårdförlopp sker på något av följande sätt:</a:t>
            </a:r>
            <a:endParaRPr b="0" lang="en-US" sz="3600" spc="-1" strike="noStrike">
              <a:solidFill>
                <a:schemeClr val="dk1"/>
              </a:solidFill>
              <a:latin typeface="Arial"/>
            </a:endParaRPr>
          </a:p>
          <a:p>
            <a:pPr indent="0" defTabSz="914400">
              <a:lnSpc>
                <a:spcPct val="110000"/>
              </a:lnSpc>
              <a:buNone/>
            </a:pPr>
            <a:endParaRPr b="0" lang="en-US" sz="3600" spc="-1" strike="noStrike">
              <a:solidFill>
                <a:schemeClr val="dk1"/>
              </a:solidFill>
              <a:latin typeface="Arial"/>
            </a:endParaRPr>
          </a:p>
        </p:txBody>
      </p:sp>
      <p:sp>
        <p:nvSpPr>
          <p:cNvPr id="362" name="PlaceHolder 2"/>
          <p:cNvSpPr>
            <a:spLocks noGrp="1"/>
          </p:cNvSpPr>
          <p:nvPr>
            <p:ph/>
          </p:nvPr>
        </p:nvSpPr>
        <p:spPr>
          <a:xfrm>
            <a:off x="609480" y="1865160"/>
            <a:ext cx="10972440" cy="4525560"/>
          </a:xfrm>
          <a:prstGeom prst="rect">
            <a:avLst/>
          </a:prstGeom>
          <a:noFill/>
          <a:ln w="0">
            <a:noFill/>
          </a:ln>
        </p:spPr>
        <p:txBody>
          <a:bodyPr lIns="91440" rIns="91440" tIns="45720" bIns="45720" anchor="t">
            <a:noAutofit/>
          </a:bodyPr>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Riskvärdering genomförd - låg risk för ny fraktur därmed inget behov av preventiva åtgärder</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Utredning genomförd, riktade åtgärder har genomförts och plan för fortsatt omhändertagande och uppföljning finns</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Osteoporos- eller endokrinologbedömning planeras, fortsatt handläggning på resp. klinik</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Utredning och behandling inte till gagn för patienten (till exempel relaterat till kort överlevnad)</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Patienten har adekvat osteoporosbehandling och behandlingssvikt föreligger inte</a:t>
            </a:r>
            <a:endParaRPr b="0" lang="en-US" sz="2000" spc="-1" strike="noStrike">
              <a:solidFill>
                <a:schemeClr val="dk1"/>
              </a:solidFill>
              <a:latin typeface="Arial"/>
            </a:endParaRPr>
          </a:p>
          <a:p>
            <a:pPr marL="228600" indent="-228600" defTabSz="914400">
              <a:lnSpc>
                <a:spcPct val="110000"/>
              </a:lnSpc>
              <a:spcBef>
                <a:spcPts val="1599"/>
              </a:spcBef>
              <a:buClr>
                <a:srgbClr val="1e1e1e"/>
              </a:buClr>
              <a:buFont typeface="Arial"/>
              <a:buChar char="•"/>
            </a:pPr>
            <a:r>
              <a:rPr b="0" lang="sv-SE" sz="2000" spc="-1" strike="noStrike">
                <a:solidFill>
                  <a:srgbClr val="1e1e1e"/>
                </a:solidFill>
                <a:latin typeface="Arial"/>
              </a:rPr>
              <a:t>Patienten avstår vårdförloppet</a:t>
            </a:r>
            <a:endParaRPr b="0" lang="en-US" sz="2000" spc="-1" strike="noStrike">
              <a:solidFill>
                <a:schemeClr val="dk1"/>
              </a:solidFill>
              <a:latin typeface="Arial"/>
            </a:endParaRPr>
          </a:p>
          <a:p>
            <a:pPr indent="0" defTabSz="914400">
              <a:lnSpc>
                <a:spcPct val="110000"/>
              </a:lnSpc>
              <a:spcBef>
                <a:spcPts val="1599"/>
              </a:spcBef>
              <a:buNone/>
            </a:pPr>
            <a:endParaRPr b="0" lang="en-US"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1"/>
        </a:solidFill>
      </p:bgPr>
    </p:bg>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360000"/>
            <a:ext cx="10972440" cy="1142640"/>
          </a:xfrm>
          <a:prstGeom prst="rect">
            <a:avLst/>
          </a:prstGeom>
          <a:noFill/>
          <a:ln w="0">
            <a:noFill/>
          </a:ln>
        </p:spPr>
        <p:txBody>
          <a:bodyPr lIns="91440" rIns="91440" tIns="45720" bIns="45720" anchor="t">
            <a:noAutofit/>
          </a:bodyPr>
          <a:p>
            <a:pPr indent="0" defTabSz="914400">
              <a:lnSpc>
                <a:spcPct val="110000"/>
              </a:lnSpc>
              <a:buNone/>
            </a:pPr>
            <a:r>
              <a:rPr b="1" lang="sv-SE" sz="2800" spc="-1" strike="noStrike">
                <a:solidFill>
                  <a:schemeClr val="accent1"/>
                </a:solidFill>
                <a:latin typeface="Arial"/>
              </a:rPr>
              <a:t>Vårdförloppet innehåller flödesscheman och åtgärdsblock </a:t>
            </a:r>
            <a:endParaRPr b="0" lang="en-US" sz="2800" spc="-1" strike="noStrike">
              <a:solidFill>
                <a:schemeClr val="dk1"/>
              </a:solidFill>
              <a:latin typeface="Arial"/>
            </a:endParaRPr>
          </a:p>
        </p:txBody>
      </p:sp>
      <p:sp>
        <p:nvSpPr>
          <p:cNvPr id="364" name="textruta 8"/>
          <p:cNvSpPr/>
          <p:nvPr/>
        </p:nvSpPr>
        <p:spPr>
          <a:xfrm>
            <a:off x="7713360" y="3889080"/>
            <a:ext cx="3906000" cy="1249560"/>
          </a:xfrm>
          <a:prstGeom prst="rect">
            <a:avLst/>
          </a:prstGeom>
          <a:solidFill>
            <a:schemeClr val="accent2">
              <a:lumMod val="50000"/>
            </a:schemeClr>
          </a:solidFill>
          <a:ln w="0">
            <a:noFill/>
          </a:ln>
        </p:spPr>
        <p:style>
          <a:lnRef idx="0"/>
          <a:fillRef idx="0"/>
          <a:effectRef idx="0"/>
          <a:fontRef idx="minor"/>
        </p:style>
        <p:txBody>
          <a:bodyPr anchor="t">
            <a:spAutoFit/>
          </a:bodyPr>
          <a:p>
            <a:pPr defTabSz="457200">
              <a:lnSpc>
                <a:spcPct val="100000"/>
              </a:lnSpc>
            </a:pPr>
            <a:r>
              <a:rPr b="0" lang="sv-SE" sz="2000" spc="-1" strike="noStrike">
                <a:solidFill>
                  <a:schemeClr val="lt1"/>
                </a:solidFill>
                <a:latin typeface="Arial"/>
              </a:rPr>
              <a:t>Obs! För läsbara flödesscheman hänvisas till: </a:t>
            </a:r>
            <a:r>
              <a:rPr b="0" lang="sv-SE" sz="1800" spc="-1" strike="noStrike">
                <a:solidFill>
                  <a:schemeClr val="lt1"/>
                </a:solidFill>
                <a:latin typeface="Arial"/>
                <a:hlinkClick r:id="rId1"/>
              </a:rPr>
              <a:t>Osteoporos - sekundärprevention efter fraktur - Nationellt kliniskt kunskapsstöd (nationelltklinisktkunskapsstod.se)</a:t>
            </a:r>
            <a:r>
              <a:rPr b="0" lang="sv-SE" sz="1800" spc="-1" strike="noStrike">
                <a:solidFill>
                  <a:schemeClr val="lt1"/>
                </a:solidFill>
                <a:latin typeface="Arial"/>
              </a:rPr>
              <a:t> </a:t>
            </a:r>
            <a:endParaRPr b="0" lang="sv-SE" sz="1800" spc="-1" strike="noStrike">
              <a:solidFill>
                <a:srgbClr val="000000"/>
              </a:solidFill>
              <a:latin typeface="Arial"/>
            </a:endParaRPr>
          </a:p>
        </p:txBody>
      </p:sp>
      <p:pic>
        <p:nvPicPr>
          <p:cNvPr id="365" name="Platshållare för innehåll 9" descr=""/>
          <p:cNvPicPr/>
          <p:nvPr/>
        </p:nvPicPr>
        <p:blipFill>
          <a:blip r:embed="rId2"/>
          <a:stretch/>
        </p:blipFill>
        <p:spPr>
          <a:xfrm>
            <a:off x="4241160" y="1089360"/>
            <a:ext cx="3293280" cy="5120640"/>
          </a:xfrm>
          <a:prstGeom prst="rect">
            <a:avLst/>
          </a:prstGeom>
          <a:ln w="0">
            <a:noFill/>
          </a:ln>
        </p:spPr>
      </p:pic>
      <p:pic>
        <p:nvPicPr>
          <p:cNvPr id="366" name="Bildobjekt 4" descr=""/>
          <p:cNvPicPr/>
          <p:nvPr/>
        </p:nvPicPr>
        <p:blipFill>
          <a:blip r:embed="rId3"/>
          <a:stretch/>
        </p:blipFill>
        <p:spPr>
          <a:xfrm>
            <a:off x="572400" y="1089360"/>
            <a:ext cx="3489840" cy="5120640"/>
          </a:xfrm>
          <a:prstGeom prst="rect">
            <a:avLst/>
          </a:prstGeom>
          <a:ln w="0">
            <a:noFill/>
          </a:ln>
        </p:spPr>
      </p:pic>
      <p:pic>
        <p:nvPicPr>
          <p:cNvPr id="367" name="Bildobjekt 11" descr=""/>
          <p:cNvPicPr/>
          <p:nvPr/>
        </p:nvPicPr>
        <p:blipFill>
          <a:blip r:embed="rId4"/>
          <a:stretch/>
        </p:blipFill>
        <p:spPr>
          <a:xfrm>
            <a:off x="7836480" y="1029960"/>
            <a:ext cx="2012400" cy="2651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Region Skåne">
  <a:themeElements>
    <a:clrScheme name="Region Skåne Strand">
      <a:dk1>
        <a:srgbClr val="000000"/>
      </a:dk1>
      <a:lt1>
        <a:srgbClr val="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02DDE445745742A7AD525351A89A64" ma:contentTypeVersion="8" ma:contentTypeDescription="Skapa ett nytt dokument." ma:contentTypeScope="" ma:versionID="d7c576a0544235b58c40d013a37ff960">
  <xsd:schema xmlns:xsd="http://www.w3.org/2001/XMLSchema" xmlns:xs="http://www.w3.org/2001/XMLSchema" xmlns:p="http://schemas.microsoft.com/office/2006/metadata/properties" xmlns:ns2="9371a9a1-3e83-456e-83e9-39ef53e217db" xmlns:ns3="c4d7104c-edb1-46c1-8bbd-c4a09a4511dd" targetNamespace="http://schemas.microsoft.com/office/2006/metadata/properties" ma:root="true" ma:fieldsID="fcb2c18adbad827dd95349e93ecb6c52" ns2:_="" ns3:_="">
    <xsd:import namespace="9371a9a1-3e83-456e-83e9-39ef53e217db"/>
    <xsd:import namespace="c4d7104c-edb1-46c1-8bbd-c4a09a451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1a9a1-3e83-456e-83e9-39ef53e21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7104c-edb1-46c1-8bbd-c4a09a4511dd"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1B103-B179-4BE9-B2BE-CD789EC88E9A}">
  <ds:schemaRefs>
    <ds:schemaRef ds:uri="9371a9a1-3e83-456e-83e9-39ef53e217db"/>
    <ds:schemaRef ds:uri="c4d7104c-edb1-46c1-8bbd-c4a09a4511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A569FD-7083-4C43-B152-BC886384141B}">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dcmitype/"/>
    <ds:schemaRef ds:uri="c4d7104c-edb1-46c1-8bbd-c4a09a4511dd"/>
    <ds:schemaRef ds:uri="http://purl.org/dc/elements/1.1/"/>
    <ds:schemaRef ds:uri="9371a9a1-3e83-456e-83e9-39ef53e217db"/>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05873229-B985-4A81-B170-6D3916439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1</TotalTime>
  <Application>LibreOffice/7.6.2.1$MacOSX_X86_64 LibreOffice_project/56f7684011345957bbf33a7ee678afaf4d2ba333</Application>
  <AppVersion>15.0000</AppVersion>
  <Words>2482</Words>
  <Paragraphs>311</Paragraphs>
  <Company>Region Skåne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2022-03-31T08:30:43Z</dcterms:created>
  <dc:creator>Ekberg Emma</dc:creator>
  <dc:description/>
  <dc:language>sv-SE</dc:language>
  <cp:lastModifiedBy>Fredrik Hed</cp:lastModifiedBy>
  <dcterms:modified xsi:type="dcterms:W3CDTF">2024-09-03T16:16:07Z</dcterms:modified>
  <cp:revision>5</cp:revision>
  <dc:subject/>
  <dc:title>Instruktioner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0x0101009B02DDE445745742A7AD525351A89A64</vt:lpwstr>
  </property>
  <property fmtid="{D5CDD505-2E9C-101B-9397-08002B2CF9AE}" pid="3" name="Notes">
    <vt:i4>17</vt:i4>
  </property>
  <property fmtid="{D5CDD505-2E9C-101B-9397-08002B2CF9AE}" pid="4" name="PresentationFormat">
    <vt:lpwstr>Bredbild</vt:lpwstr>
  </property>
  <property fmtid="{D5CDD505-2E9C-101B-9397-08002B2CF9AE}" pid="5" name="Slides">
    <vt:i4>23</vt:i4>
  </property>
</Properties>
</file>